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76" r:id="rId3"/>
    <p:sldId id="279" r:id="rId4"/>
    <p:sldId id="273" r:id="rId5"/>
    <p:sldId id="277" r:id="rId6"/>
    <p:sldId id="280" r:id="rId7"/>
    <p:sldId id="281" r:id="rId8"/>
    <p:sldId id="274" r:id="rId9"/>
    <p:sldId id="275" r:id="rId10"/>
    <p:sldId id="282" r:id="rId11"/>
    <p:sldId id="283" r:id="rId12"/>
    <p:sldId id="27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54"/>
    <a:srgbClr val="C49500"/>
    <a:srgbClr val="C2A702"/>
    <a:srgbClr val="5EBEB2"/>
    <a:srgbClr val="488FFF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728" autoAdjust="0"/>
  </p:normalViewPr>
  <p:slideViewPr>
    <p:cSldViewPr>
      <p:cViewPr varScale="1">
        <p:scale>
          <a:sx n="138" d="100"/>
          <a:sy n="138" d="100"/>
        </p:scale>
        <p:origin x="75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4152859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Автор(ы) проекта: 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916264"/>
            <a:ext cx="5274680" cy="3815726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311" y="870486"/>
            <a:ext cx="1955248" cy="14132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651870"/>
            <a:ext cx="4011640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участники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оценивают качество полученных результатов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 участники проекта поменяли в своей методике, решении и т.п., чтобы сделать проект проще / дешевле / качественнее 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2317" y="3320814"/>
            <a:ext cx="265299" cy="230064"/>
          </a:xfrm>
          <a:prstGeom prst="rect">
            <a:avLst/>
          </a:prstGeom>
        </p:spPr>
      </p:pic>
      <p:pic>
        <p:nvPicPr>
          <p:cNvPr id="30" name="Рисунок 29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развития проекта,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его коммерческого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/>
            </a:r>
            <a:br>
              <a:rPr lang="ru-RU" sz="1600" dirty="0" smtClean="0">
                <a:latin typeface="Roboto" pitchFamily="2" charset="0"/>
                <a:ea typeface="Roboto" pitchFamily="2" charset="0"/>
              </a:rPr>
            </a:b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 слайд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14155" y="2067694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562557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996747"/>
            <a:ext cx="5785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Roboto"/>
              </a:rPr>
              <a:t>«Часто </a:t>
            </a:r>
            <a:r>
              <a:rPr lang="ru-RU" sz="1400" i="1" dirty="0">
                <a:latin typeface="Roboto"/>
              </a:rPr>
              <a:t>маленькие возможности - начало </a:t>
            </a:r>
            <a:r>
              <a:rPr lang="ru-RU" sz="1400" i="1" dirty="0" smtClean="0">
                <a:latin typeface="Roboto"/>
              </a:rPr>
              <a:t>великих предприятий»</a:t>
            </a:r>
          </a:p>
          <a:p>
            <a:pPr algn="ctr"/>
            <a:r>
              <a:rPr lang="ru-RU" sz="1400" i="1" dirty="0" smtClean="0">
                <a:latin typeface="Roboto"/>
              </a:rPr>
              <a:t>Демосфен</a:t>
            </a:r>
            <a:endParaRPr lang="ru-RU" sz="1400" i="1" dirty="0">
              <a:latin typeface="Roboto"/>
            </a:endParaRPr>
          </a:p>
        </p:txBody>
      </p:sp>
      <p:pic>
        <p:nvPicPr>
          <p:cNvPr id="29" name="Рисунок 2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699" y="627534"/>
            <a:ext cx="1955248" cy="141323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2987824" y="956066"/>
            <a:ext cx="5785874" cy="610688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44408" y="1447631"/>
            <a:ext cx="265299" cy="23006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14155" y="3459571"/>
            <a:ext cx="8578325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5" name="Рисунок 24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Замысел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72819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замысла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уникального изделия,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созданием которого был связан проект (1-2 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09629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9012" y="193242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4608" y="2384711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2860749"/>
            <a:ext cx="3744416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нужен данный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проблему / задачу оно 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Кому необходимо разработанное изделие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 Кто заказчик или потребитель результатов проекта?</a:t>
            </a:r>
          </a:p>
        </p:txBody>
      </p:sp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67" y="3599108"/>
            <a:ext cx="4031939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есть аналоги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(устройства, продукты, изделия)?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их достоинства и недостатки?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отличие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разработанного изделия от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выполненных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предшественниками?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FC000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48981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объекта разработки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943367"/>
            <a:ext cx="4032449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309" y="3404399"/>
            <a:ext cx="265299" cy="230064"/>
          </a:xfrm>
          <a:prstGeom prst="rect">
            <a:avLst/>
          </a:prstGeom>
        </p:spPr>
      </p:pic>
      <p:pic>
        <p:nvPicPr>
          <p:cNvPr id="32" name="Рисунок 31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Идея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достичь задуманного?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или инструменты применяются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подходы или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технологии, с помощью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которых заданный замысел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может быть решен (1-2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91830"/>
            <a:ext cx="265299" cy="230064"/>
          </a:xfrm>
          <a:prstGeom prst="rect">
            <a:avLst/>
          </a:prstGeom>
        </p:spPr>
      </p:pic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Перечислите применяемые в работе ресурсы, материалы, оборудование 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FEC254"/>
          </a:solidFill>
          <a:ln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3076212"/>
            <a:ext cx="265299" cy="230064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91980" y="2559059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4967" y="303418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реализации проекта (1-2 слайда)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91980" y="3302758"/>
            <a:ext cx="4292123" cy="12532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походила работа над проектом)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7" y="3651870"/>
            <a:ext cx="4176317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каких принципах работает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продукт?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был использован такой дизайн, способ компоновки, такие материалы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FEC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27984" y="3123185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821" y="2938810"/>
            <a:ext cx="4176464" cy="576064"/>
          </a:xfrm>
          <a:prstGeom prst="rect">
            <a:avLst/>
          </a:prstGeom>
          <a:noFill/>
          <a:ln w="3175">
            <a:solidFill>
              <a:srgbClr val="FEC2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76613"/>
            <a:ext cx="265299" cy="230064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1000348"/>
            <a:ext cx="439248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своей деятельности,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полученный продукт или уникальное изделие (прототип, чертеж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или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3D-модель). 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замысла 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полученного результата, включая соотнесение плана (ТЗ) и полученных результатов, рефлексия (1-2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слайда)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24" name="Рисунок 23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600</Words>
  <Application>Microsoft Office PowerPoint</Application>
  <PresentationFormat>Экран (16:9)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 Деканова</cp:lastModifiedBy>
  <cp:revision>125</cp:revision>
  <dcterms:created xsi:type="dcterms:W3CDTF">2016-02-04T14:29:49Z</dcterms:created>
  <dcterms:modified xsi:type="dcterms:W3CDTF">2021-01-16T10:19:22Z</dcterms:modified>
</cp:coreProperties>
</file>