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7" r:id="rId3"/>
    <p:sldId id="282" r:id="rId4"/>
    <p:sldId id="274" r:id="rId5"/>
    <p:sldId id="278" r:id="rId6"/>
    <p:sldId id="284" r:id="rId7"/>
    <p:sldId id="285" r:id="rId8"/>
    <p:sldId id="280" r:id="rId9"/>
    <p:sldId id="276" r:id="rId10"/>
    <p:sldId id="286" r:id="rId11"/>
    <p:sldId id="287" r:id="rId12"/>
    <p:sldId id="281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BEB2"/>
    <a:srgbClr val="488FFF"/>
    <a:srgbClr val="FEC254"/>
    <a:srgbClr val="60C640"/>
    <a:srgbClr val="989898"/>
    <a:srgbClr val="B20005"/>
    <a:srgbClr val="C9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9" autoAdjust="0"/>
    <p:restoredTop sz="93728" autoAdjust="0"/>
  </p:normalViewPr>
  <p:slideViewPr>
    <p:cSldViewPr>
      <p:cViewPr varScale="1">
        <p:scale>
          <a:sx n="138" d="100"/>
          <a:sy n="138" d="100"/>
        </p:scale>
        <p:origin x="42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760588" y="825346"/>
            <a:ext cx="5006481" cy="3906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Создавай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0588" y="915566"/>
            <a:ext cx="4987876" cy="3767094"/>
          </a:xfrm>
          <a:prstGeom prst="rect">
            <a:avLst/>
          </a:prstGeom>
        </p:spPr>
      </p:pic>
      <p:pic>
        <p:nvPicPr>
          <p:cNvPr id="9" name="Рисунок 8" descr="Создава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770" y="915565"/>
            <a:ext cx="1784157" cy="11255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2424667"/>
            <a:ext cx="4968552" cy="1436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Название проекта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«______________________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_______________________»</a:t>
            </a:r>
            <a:endParaRPr lang="ru-RU" sz="28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4193381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Автор проекта: 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Имя, Фамилия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Кружок: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«Название» (город, область)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Наставник: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Имя,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Фамилия</a:t>
            </a:r>
          </a:p>
        </p:txBody>
      </p:sp>
      <p:pic>
        <p:nvPicPr>
          <p:cNvPr id="11" name="Рисунок 10" descr="Шап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Итоги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3651870"/>
            <a:ext cx="3744416" cy="7194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участники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оценивают качество полученных результатов?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Что бы они поменяли в своей методике, решении и т.п.?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044116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465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Фиксация полученных компетенций участников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проекта (1 слайд)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291830"/>
            <a:ext cx="265298" cy="230064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9" name="Рисунок 2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33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Перспективы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58" y="771550"/>
            <a:ext cx="2851517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возможностей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для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развития / продолжения исследования, его практического воплощения или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коммерческого использования, промышленной реализации,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масштабирования (1 слайд).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7" name="Рисунок 16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6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оздава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047" y="699542"/>
            <a:ext cx="1784157" cy="112551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02455" y="725610"/>
            <a:ext cx="6571244" cy="1099451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02084" y="1754572"/>
            <a:ext cx="265298" cy="230064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314155" y="1995686"/>
            <a:ext cx="2448272" cy="1368152"/>
            <a:chOff x="5220072" y="987574"/>
            <a:chExt cx="3384376" cy="338437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3" name="TextBox 22"/>
          <p:cNvSpPr txBox="1"/>
          <p:nvPr/>
        </p:nvSpPr>
        <p:spPr>
          <a:xfrm>
            <a:off x="325913" y="2490549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6620" y="2123409"/>
            <a:ext cx="3962914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4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!</a:t>
            </a:r>
          </a:p>
          <a:p>
            <a:pPr>
              <a:lnSpc>
                <a:spcPts val="2000"/>
              </a:lnSpc>
              <a:buBlip>
                <a:blip r:embed="rId4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?</a:t>
            </a: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2000"/>
              </a:lnSpc>
              <a:buBlip>
                <a:blip r:embed="rId4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* 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6245" y="3459571"/>
            <a:ext cx="8526235" cy="12824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При подготовке конкурсной презентации, вы можете использовать все внутренние элементы дизайна, например, для оформления цитат, создания маркированного списка или добавления фотографий, схем, чертежей или других иллюстративных материалов. </a:t>
            </a:r>
          </a:p>
          <a:p>
            <a:pPr>
              <a:lnSpc>
                <a:spcPts val="2000"/>
              </a:lnSpc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Если же данные элементы не соответствуют вашей концепции, вы можете их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удалить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Вашим помощником в подготовке презентации может стать инструкция, размещенная на сайте конкурса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52884" y="771550"/>
            <a:ext cx="61788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Roboto"/>
              </a:rPr>
              <a:t>«…Изыскание о строении мира - одна из самых великих и благородных проблем, какие только существуют в природе…»</a:t>
            </a:r>
            <a:br>
              <a:rPr lang="ru-RU" sz="1400" i="1" dirty="0">
                <a:latin typeface="Roboto"/>
              </a:rPr>
            </a:br>
            <a:r>
              <a:rPr lang="ru-RU" sz="1400" i="1" dirty="0" smtClean="0">
                <a:latin typeface="Roboto"/>
              </a:rPr>
              <a:t>							Галилео </a:t>
            </a:r>
            <a:r>
              <a:rPr lang="ru-RU" sz="1400" i="1" dirty="0">
                <a:latin typeface="Roboto"/>
              </a:rPr>
              <a:t>Галилей</a:t>
            </a:r>
          </a:p>
        </p:txBody>
      </p:sp>
      <p:pic>
        <p:nvPicPr>
          <p:cNvPr id="29" name="Рисунок 28" descr="Шап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89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Тема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601271"/>
            <a:ext cx="3744416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именно вы сделали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Для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чего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нужно данное исследование?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Какую проблему / задачу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оно решает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Кому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необходимо это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исследование?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темы исследования</a:t>
            </a:r>
            <a:endParaRPr lang="ru-RU" sz="1600" dirty="0">
              <a:latin typeface="Roboto" pitchFamily="2" charset="0"/>
              <a:ea typeface="Roboto" pitchFamily="2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или научной гипотезы (1-2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слайда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)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385" y="195227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9856" y="1779662"/>
            <a:ext cx="4270176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8188" y="2269679"/>
            <a:ext cx="265298" cy="230064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21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Тема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59" y="3435846"/>
            <a:ext cx="4104456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Какое новое знание хотелось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получить? На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какие новые вопросы хотелось получить ответы? 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подобные исследования уже проводились?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чём отличие этого исследования от выполненных предшественниками (упомянутыми в литературном обзоре, в ссылках)? 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59" y="1000348"/>
            <a:ext cx="4248981" cy="1615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Презентация предмета исследования с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позиций актуальности, востребованности, распространенности и существенности.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Оценка новизны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: наличие общеизвестных решений или имеющихся примеров реализации.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Характеристика уникальности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работы.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068" y="2906114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58" y="2733498"/>
            <a:ext cx="4104457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0131" y="3205782"/>
            <a:ext cx="265298" cy="230064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07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4203974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Научные методы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58" y="3316909"/>
            <a:ext cx="4104457" cy="12567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было проведено исследование?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методы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были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выбраны для решения задач? Какие методы были изучены?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параметры / характеристики объекта исследования определяются с помощью этих методов?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чем их достоинства и недостатки? Насколько точны используемые методы? 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952328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59" y="1000348"/>
            <a:ext cx="4203973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Характеристика методов и средств, которые использовались для проведения исследования и доказательства гипотезы,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/>
            </a:r>
            <a:br>
              <a:rPr lang="ru-RU" sz="1600" dirty="0" smtClean="0">
                <a:latin typeface="Roboto" pitchFamily="2" charset="0"/>
                <a:ea typeface="Roboto" pitchFamily="2" charset="0"/>
              </a:rPr>
            </a:br>
            <a:r>
              <a:rPr lang="ru-RU" sz="1600" dirty="0" smtClean="0">
                <a:latin typeface="Roboto" pitchFamily="2" charset="0"/>
                <a:ea typeface="Roboto" pitchFamily="2" charset="0"/>
              </a:rPr>
              <a:t>включая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экспериментальной базы (1-2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слайда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)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468" y="259489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58" y="2427734"/>
            <a:ext cx="4029425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908578"/>
            <a:ext cx="265298" cy="230064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План исследования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3384376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7" y="1123762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Представьте план исследования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58" name="Рисунок 57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6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Ресурсы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692188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Перечислите применяемые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в работе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ресурсы, материалы, оборудование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и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т.д.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61" name="Рисунок 60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7102" y="3055737"/>
            <a:ext cx="265298" cy="230064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(Описание используемого оборудования, ресурсов, технологий и т.д.).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59" name="Рисунок 5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48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Команда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1" y="771550"/>
            <a:ext cx="1692188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63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Расскажите о себе: представьте автора проекта / лидера проектной команды, всех членов проектной команды (1 слайд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)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61" name="Рисунок 60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7102" y="3055737"/>
            <a:ext cx="265298" cy="230064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(Кратко перечислите вклад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каждого из участников в реализацию проекта ).</a:t>
            </a:r>
          </a:p>
        </p:txBody>
      </p:sp>
      <p:pic>
        <p:nvPicPr>
          <p:cNvPr id="59" name="Рисунок 5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23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302433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Этапы работы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448272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7102" y="3055737"/>
            <a:ext cx="265298" cy="230064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611560" y="1059582"/>
            <a:ext cx="2448272" cy="1368152"/>
            <a:chOff x="5220072" y="987574"/>
            <a:chExt cx="3384376" cy="338437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9" name="TextBox 28"/>
          <p:cNvSpPr txBox="1"/>
          <p:nvPr/>
        </p:nvSpPr>
        <p:spPr>
          <a:xfrm>
            <a:off x="611560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347864" y="1059582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3347864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6156176" y="1059582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>
          <a:xfrm>
            <a:off x="6156176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4696" y="2689713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основные этапы исследования (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1-2 слайда)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67944" y="3302758"/>
            <a:ext cx="4616159" cy="996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шаги были предприняты для осуществления плана?</a:t>
            </a: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Где был реализован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проект?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(Расскажите о площадке: детский технопарк «</a:t>
            </a:r>
            <a:r>
              <a:rPr 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Кванториум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», ЦМИТ и пр., где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походила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работа над проектом)</a:t>
            </a:r>
          </a:p>
        </p:txBody>
      </p:sp>
      <p:pic>
        <p:nvPicPr>
          <p:cNvPr id="54" name="Рисунок 53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5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Результаты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3651870"/>
            <a:ext cx="3744416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получилось?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Достигнута ли цель исследования?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Выполнены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поставленные задачи?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Насколько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точны полученные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данные?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  <a:buBlip>
                <a:blip r:embed="rId2"/>
              </a:buBlip>
            </a:pP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088232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1615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Покажите итог осуществленного научного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исследования,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действующую модель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или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макет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с текстовым сопровождением. </a:t>
            </a:r>
            <a:endParaRPr lang="ru-RU" sz="1600" dirty="0" smtClean="0">
              <a:latin typeface="Roboto" pitchFamily="2" charset="0"/>
              <a:ea typeface="Roboto" pitchFamily="2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Обоснуйте взаимосвязь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поставленной проблемы (задачи) и полученного результата, включая соотнесение плана (ТЗ) и полученных результатов,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рефлексия (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1-2 слайда)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291830"/>
            <a:ext cx="265298" cy="230064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9" name="Рисунок 2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627</Words>
  <Application>Microsoft Office PowerPoint</Application>
  <PresentationFormat>Экран (16:9)</PresentationFormat>
  <Paragraphs>85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Roboto</vt:lpstr>
      <vt:lpstr>Roboto Condensed Light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Марьяна Деканова</cp:lastModifiedBy>
  <cp:revision>136</cp:revision>
  <dcterms:created xsi:type="dcterms:W3CDTF">2016-02-04T14:29:49Z</dcterms:created>
  <dcterms:modified xsi:type="dcterms:W3CDTF">2021-01-16T10:11:07Z</dcterms:modified>
</cp:coreProperties>
</file>