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76" r:id="rId3"/>
    <p:sldId id="279" r:id="rId4"/>
    <p:sldId id="273" r:id="rId5"/>
    <p:sldId id="277" r:id="rId6"/>
    <p:sldId id="280" r:id="rId7"/>
    <p:sldId id="281" r:id="rId8"/>
    <p:sldId id="274" r:id="rId9"/>
    <p:sldId id="275" r:id="rId10"/>
    <p:sldId id="282" r:id="rId11"/>
    <p:sldId id="283" r:id="rId12"/>
    <p:sldId id="278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254"/>
    <a:srgbClr val="C49500"/>
    <a:srgbClr val="C2A702"/>
    <a:srgbClr val="5EBEB2"/>
    <a:srgbClr val="488FFF"/>
    <a:srgbClr val="60C640"/>
    <a:srgbClr val="989898"/>
    <a:srgbClr val="B20005"/>
    <a:srgbClr val="C9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3750" autoAdjust="0"/>
  </p:normalViewPr>
  <p:slideViewPr>
    <p:cSldViewPr>
      <p:cViewPr varScale="1">
        <p:scale>
          <a:sx n="151" d="100"/>
          <a:sy n="151" d="100"/>
        </p:scale>
        <p:origin x="7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E5068-3BC9-446E-91BC-6AE064861DEA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233B2-6335-4293-8671-B597919E1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8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4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3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1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08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9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18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7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110237" y="825346"/>
            <a:ext cx="4656832" cy="3906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3528" y="4152859"/>
            <a:ext cx="3744416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Автор(ы) проекта: 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  <a:endParaRPr lang="en-US" sz="1400" b="1" dirty="0"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Возрастная категория: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Ступень (</a:t>
            </a:r>
            <a:r>
              <a:rPr lang="en-US" sz="1400" b="1" dirty="0">
                <a:latin typeface="Roboto Condensed Light" pitchFamily="2" charset="0"/>
                <a:ea typeface="Roboto Condensed Light" pitchFamily="2" charset="0"/>
              </a:rPr>
              <a:t>I, II, III</a:t>
            </a:r>
            <a:r>
              <a:rPr lang="ru-RU" sz="1400" b="1">
                <a:latin typeface="Roboto Condensed Light" pitchFamily="2" charset="0"/>
                <a:ea typeface="Roboto Condensed Light" pitchFamily="2" charset="0"/>
              </a:rPr>
              <a:t>)</a:t>
            </a:r>
            <a:endParaRPr lang="ru-RU" sz="1400" b="1" dirty="0"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Площадка: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«Название» (город, область)</a:t>
            </a: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Наставник: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</a:p>
        </p:txBody>
      </p:sp>
      <p:pic>
        <p:nvPicPr>
          <p:cNvPr id="10" name="Рисунок 9" descr="Создавай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916264"/>
            <a:ext cx="5274680" cy="3815726"/>
          </a:xfrm>
          <a:prstGeom prst="rect">
            <a:avLst/>
          </a:prstGeom>
        </p:spPr>
      </p:pic>
      <p:pic>
        <p:nvPicPr>
          <p:cNvPr id="9" name="Рисунок 8" descr="Создава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311" y="870486"/>
            <a:ext cx="1955248" cy="14132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2424667"/>
            <a:ext cx="4968552" cy="1436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Название проекта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«______________________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_______________________»</a:t>
            </a:r>
          </a:p>
        </p:txBody>
      </p:sp>
      <p:pic>
        <p:nvPicPr>
          <p:cNvPr id="11" name="Рисунок 10" descr="Шапк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Итоги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5976" y="3651870"/>
            <a:ext cx="4011640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участники оценивают качество полученных результатов?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Что бы участники проекта поменяли в своей методике, решении и т.п., чтобы сделать проект проще / дешевле / качественнее 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044116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55976" y="1000348"/>
            <a:ext cx="4392488" cy="465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Фиксация полученных компетенций участников проекта (1 слайд)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9992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2859782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9" name="Рисунок 2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2317" y="3320814"/>
            <a:ext cx="265299" cy="230064"/>
          </a:xfrm>
          <a:prstGeom prst="rect">
            <a:avLst/>
          </a:prstGeom>
        </p:spPr>
      </p:pic>
      <p:pic>
        <p:nvPicPr>
          <p:cNvPr id="30" name="Рисунок 29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6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Перспективы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58" y="771550"/>
            <a:ext cx="2851517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Описание возможностей для развития проекта, его коммерческого использования, промышленной реализации, масштабирования </a:t>
            </a:r>
            <a:br>
              <a:rPr lang="ru-RU" sz="1600" dirty="0">
                <a:latin typeface="Roboto" pitchFamily="2" charset="0"/>
                <a:ea typeface="Roboto" pitchFamily="2" charset="0"/>
              </a:rPr>
            </a:br>
            <a:r>
              <a:rPr lang="ru-RU" sz="1600" dirty="0">
                <a:latin typeface="Roboto" pitchFamily="2" charset="0"/>
                <a:ea typeface="Roboto" pitchFamily="2" charset="0"/>
              </a:rPr>
              <a:t>(1 слайд)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17" name="Рисунок 16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3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314155" y="2067694"/>
            <a:ext cx="2448272" cy="1368152"/>
            <a:chOff x="5220072" y="987574"/>
            <a:chExt cx="3384376" cy="338437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3" name="TextBox 22"/>
          <p:cNvSpPr txBox="1"/>
          <p:nvPr/>
        </p:nvSpPr>
        <p:spPr>
          <a:xfrm>
            <a:off x="325913" y="2562557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6620" y="2123409"/>
            <a:ext cx="3962914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!</a:t>
            </a:r>
          </a:p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?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* 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996747"/>
            <a:ext cx="5785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latin typeface="Roboto"/>
              </a:rPr>
              <a:t>«Часто маленькие возможности - начало великих предприятий»</a:t>
            </a:r>
          </a:p>
          <a:p>
            <a:pPr algn="ctr"/>
            <a:r>
              <a:rPr lang="ru-RU" sz="1400" i="1" dirty="0">
                <a:latin typeface="Roboto"/>
              </a:rPr>
              <a:t>Демосфен</a:t>
            </a:r>
          </a:p>
        </p:txBody>
      </p:sp>
      <p:pic>
        <p:nvPicPr>
          <p:cNvPr id="29" name="Рисунок 28" descr="Создава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699" y="627534"/>
            <a:ext cx="1955248" cy="1413232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2987824" y="956066"/>
            <a:ext cx="5785874" cy="610688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 descr="кавычки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44408" y="1447631"/>
            <a:ext cx="265299" cy="23006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14155" y="3459571"/>
            <a:ext cx="8578325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При подготовке конкурсной презентации, вы можете использовать все внутренние элементы дизайна, например, для оформления цитат, создания маркированного списка или добавления фотографий, схем, чертежей или других иллюстративных материалов. </a:t>
            </a:r>
          </a:p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Если же данные элементы не соответствуют вашей концепции, вы можете их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удалить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Вашим помощником в подготовке презентации может стать инструкция, размещенная на сайте конкурса</a:t>
            </a:r>
          </a:p>
        </p:txBody>
      </p:sp>
      <p:pic>
        <p:nvPicPr>
          <p:cNvPr id="25" name="Рисунок 24" descr="Шапка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7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Замысел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728192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Характеристика замысла уникального изделия, с созданием которого был связан проект (1-2 слайда)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584" y="2096294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89012" y="1932429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04608" y="2384711"/>
            <a:ext cx="265299" cy="230064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560" y="2860749"/>
            <a:ext cx="3744416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именно вы сделали?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Для чего нужен данный проект? 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Какую проблему / задачу оно решает?</a:t>
            </a:r>
          </a:p>
          <a:p>
            <a:pPr>
              <a:lnSpc>
                <a:spcPts val="16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Кому необходимо разработанное изделие? Кто заказчик или потребитель результатов проекта?</a:t>
            </a:r>
          </a:p>
        </p:txBody>
      </p:sp>
      <p:pic>
        <p:nvPicPr>
          <p:cNvPr id="32" name="Рисунок 31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8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Тема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067" y="3599108"/>
            <a:ext cx="4031939" cy="1025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есть аналоги (устройства, продукты, изделия)?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чем их достоинства и недостатки?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чём отличие разработанного изделия от выполненных предшественниками?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FFC000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59" y="1000348"/>
            <a:ext cx="4248981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Презентация объекта разработки с позиций актуальности, востребованности, распространенности и существенности.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Оценка новизны: наличие общеизвестных решений или имеющихся примеров реализации.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Характеристика уникальности проектной идеи.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2068" y="311598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58" y="2943367"/>
            <a:ext cx="4032449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309" y="3404399"/>
            <a:ext cx="265299" cy="230064"/>
          </a:xfrm>
          <a:prstGeom prst="rect">
            <a:avLst/>
          </a:prstGeom>
        </p:spPr>
      </p:pic>
      <p:pic>
        <p:nvPicPr>
          <p:cNvPr id="32" name="Рисунок 31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8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Идея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651870"/>
            <a:ext cx="3744416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достичь задуманного?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общепринятые методы работы, технологии, методики или инструменты применяются?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86409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Опишите подходы или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технологии, с помощью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которых заданный замысел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может быть решен (1-2 слайда)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2859782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291830"/>
            <a:ext cx="265299" cy="230064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6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План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19960" y="1088182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план работы над проектом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 flipV="1">
            <a:off x="611560" y="771550"/>
            <a:ext cx="86409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9" name="Рисунок 58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Ресурсы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692188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Перечислите применяемые в работе ресурсы, материалы, оборудование и т.д.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(Описание используемого оборудования, ресурсов, технологий и т.д.).</a:t>
            </a:r>
          </a:p>
        </p:txBody>
      </p:sp>
      <p:pic>
        <p:nvPicPr>
          <p:cNvPr id="59" name="Рисунок 5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3076212"/>
            <a:ext cx="265299" cy="230064"/>
          </a:xfrm>
          <a:prstGeom prst="rect">
            <a:avLst/>
          </a:prstGeom>
        </p:spPr>
      </p:pic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9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Команда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1" y="771550"/>
            <a:ext cx="1692188" cy="72008"/>
          </a:xfrm>
          <a:prstGeom prst="rect">
            <a:avLst/>
          </a:prstGeom>
          <a:solidFill>
            <a:srgbClr val="FEC254"/>
          </a:solidFill>
          <a:ln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63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Расскажите о себе: представьте автора проекта / лидера проектной команды, всех членов проектной команды (1 слайд)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(Кратко перечислите вклад каждого из участников в реализацию проекта ).</a:t>
            </a:r>
          </a:p>
        </p:txBody>
      </p:sp>
      <p:pic>
        <p:nvPicPr>
          <p:cNvPr id="59" name="Рисунок 58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3076212"/>
            <a:ext cx="265299" cy="230064"/>
          </a:xfrm>
          <a:prstGeom prst="rect">
            <a:avLst/>
          </a:prstGeom>
        </p:spPr>
      </p:pic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7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302433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Этапы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2448272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572000" y="268971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91980" y="2559059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34967" y="3034183"/>
            <a:ext cx="265299" cy="230064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611560" y="1059582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>
          <a:xfrm>
            <a:off x="611560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3347864" y="1059582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>
          <a:xfrm>
            <a:off x="3347864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6156176" y="1059582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>
          <a:xfrm>
            <a:off x="6156176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4696" y="2689713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основные этапы реализации проекта (1-2 слайда)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91980" y="3302758"/>
            <a:ext cx="4292123" cy="12532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 Какие шаги были предприняты для осуществления плана?</a:t>
            </a:r>
          </a:p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Где был реализован проект?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(Расскажите о площадке: детский технопарк «</a:t>
            </a:r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Кванториум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», ЦМИТ и пр., где походила работа над проектом)</a:t>
            </a:r>
          </a:p>
        </p:txBody>
      </p:sp>
      <p:pic>
        <p:nvPicPr>
          <p:cNvPr id="61" name="Рисунок 6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02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Результаты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7" y="3651870"/>
            <a:ext cx="4176317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получилось?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именно функционирует та или иная деталь?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На каких принципах работает продукт?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Почему был использован такой дизайн, способ компоновки, такие материалы?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FEC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427984" y="3123185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821" y="2938810"/>
            <a:ext cx="4176464" cy="576064"/>
          </a:xfrm>
          <a:prstGeom prst="rect">
            <a:avLst/>
          </a:prstGeom>
          <a:noFill/>
          <a:ln w="3175">
            <a:solidFill>
              <a:srgbClr val="FEC2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376613"/>
            <a:ext cx="265299" cy="230064"/>
          </a:xfrm>
          <a:prstGeom prst="rect">
            <a:avLst/>
          </a:prstGeom>
        </p:spPr>
      </p:pic>
      <p:grpSp>
        <p:nvGrpSpPr>
          <p:cNvPr id="30" name="Группа 29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>
          <a:xfrm>
            <a:off x="683568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1000348"/>
            <a:ext cx="4392488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Покажите итог своей деятельности,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опишите полученный продукт или уникальное изделие (прототип, чертеж или 3D-модель).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Обоснуйте взаимосвязь замысла и полученного результата, включая соотнесение плана (ТЗ) и полученных результатов, рефлексия (1-2 слайда)</a:t>
            </a:r>
          </a:p>
        </p:txBody>
      </p:sp>
      <p:pic>
        <p:nvPicPr>
          <p:cNvPr id="24" name="Рисунок 23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5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2833</TotalTime>
  <Words>619</Words>
  <Application>Microsoft Macintosh PowerPoint</Application>
  <PresentationFormat>Экран (16:9)</PresentationFormat>
  <Paragraphs>90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Roboto</vt:lpstr>
      <vt:lpstr>Roboto Condensed Light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Mila Golovchenko</dc:creator>
  <cp:lastModifiedBy>Mariya Kopyeva</cp:lastModifiedBy>
  <cp:revision>126</cp:revision>
  <dcterms:created xsi:type="dcterms:W3CDTF">2016-02-04T14:29:49Z</dcterms:created>
  <dcterms:modified xsi:type="dcterms:W3CDTF">2024-01-07T06:18:31Z</dcterms:modified>
</cp:coreProperties>
</file>