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2" r:id="rId3"/>
    <p:sldId id="264" r:id="rId4"/>
    <p:sldId id="27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2" r:id="rId13"/>
    <p:sldId id="27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00">
          <p15:clr>
            <a:srgbClr val="747775"/>
          </p15:clr>
        </p15:guide>
        <p15:guide id="2" pos="340">
          <p15:clr>
            <a:srgbClr val="747775"/>
          </p15:clr>
        </p15:guide>
        <p15:guide id="3" pos="2438">
          <p15:clr>
            <a:srgbClr val="747775"/>
          </p15:clr>
        </p15:guide>
        <p15:guide id="4" orient="horz" pos="2891">
          <p15:clr>
            <a:srgbClr val="747775"/>
          </p15:clr>
        </p15:guide>
        <p15:guide id="5" pos="2587">
          <p15:clr>
            <a:srgbClr val="747775"/>
          </p15:clr>
        </p15:guide>
        <p15:guide id="6" pos="5472">
          <p15:clr>
            <a:srgbClr val="747775"/>
          </p15:clr>
        </p15:guide>
        <p15:guide id="7" orient="horz" pos="9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70" autoAdjust="0"/>
  </p:normalViewPr>
  <p:slideViewPr>
    <p:cSldViewPr snapToGrid="0">
      <p:cViewPr varScale="1">
        <p:scale>
          <a:sx n="127" d="100"/>
          <a:sy n="127" d="100"/>
        </p:scale>
        <p:origin x="1086" y="120"/>
      </p:cViewPr>
      <p:guideLst>
        <p:guide orient="horz" pos="700"/>
        <p:guide pos="340"/>
        <p:guide pos="2438"/>
        <p:guide orient="horz" pos="2891"/>
        <p:guide pos="2587"/>
        <p:guide pos="5472"/>
        <p:guide orient="horz" pos="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1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894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39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59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94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5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47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10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8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67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5d39d28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5d39d28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33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20000" y="983475"/>
            <a:ext cx="4260300" cy="123110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НАЗВАНИЕ</a:t>
            </a:r>
            <a:endParaRPr sz="4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ПРОЕКТА</a:t>
            </a:r>
            <a:endParaRPr sz="4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65750" y="3877650"/>
            <a:ext cx="2102100" cy="6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Arial" pitchFamily="34" charset="0"/>
                <a:cs typeface="Arial" pitchFamily="34" charset="0"/>
              </a:rPr>
              <a:t>Автор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520950" y="3877650"/>
            <a:ext cx="2102100" cy="6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Arial" pitchFamily="34" charset="0"/>
                <a:cs typeface="Arial" pitchFamily="34" charset="0"/>
              </a:rPr>
              <a:t>Номинация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325725" y="3877650"/>
            <a:ext cx="2102100" cy="6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Arial" pitchFamily="34" charset="0"/>
                <a:cs typeface="Arial" pitchFamily="34" charset="0"/>
              </a:rPr>
              <a:t>Возраст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499200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Результаты 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4555087" y="1191493"/>
            <a:ext cx="4345470" cy="129266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Покажите итог своей деятельности, полученную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проекте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продукт, услугу или технологию. Обоснуйте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взаимосвязь поставленной проблемы (задачи)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полученного результата, включая соотнесение плана (ТЗ) и полученных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результатов.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1371" y="3259747"/>
            <a:ext cx="417646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Что получилось?</a:t>
            </a:r>
          </a:p>
          <a:p>
            <a:pPr marL="176213" indent="-176213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именно функционирует та или иная деталь? </a:t>
            </a:r>
          </a:p>
          <a:p>
            <a:pPr marL="176213" indent="-176213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каких принципах работает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созданный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продукт или услуга? </a:t>
            </a:r>
            <a:endParaRPr lang="ru-RU" sz="1200" dirty="0">
              <a:solidFill>
                <a:schemeClr val="tx1"/>
              </a:solidFill>
              <a:latin typeface="Arial" pitchFamily="34" charset="0"/>
              <a:ea typeface="Roboto Condensed Light" pitchFamily="2" charset="0"/>
              <a:cs typeface="Arial" pitchFamily="34" charset="0"/>
            </a:endParaRPr>
          </a:p>
          <a:p>
            <a:pPr marL="176213" indent="-176213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Почему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был использован такой дизайн, способ компоновки, такие материалы?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301446" y="2545103"/>
            <a:ext cx="4216612" cy="658136"/>
            <a:chOff x="408932" y="2155105"/>
            <a:chExt cx="4216612" cy="658136"/>
          </a:xfrm>
        </p:grpSpPr>
        <p:pic>
          <p:nvPicPr>
            <p:cNvPr id="20" name="Рисунок 19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55105"/>
              <a:ext cx="4216612" cy="65813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9167" y="1261519"/>
            <a:ext cx="3384376" cy="3384376"/>
            <a:chOff x="5220072" y="987574"/>
            <a:chExt cx="3384376" cy="338437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25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0861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499200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Перспективы 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540000" y="1473754"/>
            <a:ext cx="3666240" cy="92333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Описание возможностей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развития проекта, коммерческого использования, промышленной реализации,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масштабирования.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20072" y="987574"/>
            <a:ext cx="3384376" cy="3384376"/>
            <a:chOff x="5220072" y="987574"/>
            <a:chExt cx="3384376" cy="33843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8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" name="TextBox 13"/>
          <p:cNvSpPr txBox="1"/>
          <p:nvPr/>
        </p:nvSpPr>
        <p:spPr>
          <a:xfrm>
            <a:off x="5292080" y="2499743"/>
            <a:ext cx="324036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 smtClean="0"/>
              <a:t>Место для фото 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/>
              <a:t>или иллюстрации</a:t>
            </a:r>
            <a:endParaRPr lang="ru-RU" sz="14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164" y="3568671"/>
            <a:ext cx="4176464" cy="498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Что дальше? </a:t>
            </a:r>
          </a:p>
          <a:p>
            <a:pPr marL="176213" indent="-176213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Какое будущее есть у данного проекта:?</a:t>
            </a:r>
            <a:endParaRPr lang="ru-RU" sz="1200" dirty="0">
              <a:solidFill>
                <a:schemeClr val="tx1"/>
              </a:solidFill>
              <a:latin typeface="Arial" pitchFamily="34" charset="0"/>
              <a:ea typeface="Roboto Condensed Light" pitchFamily="2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8932" y="2740986"/>
            <a:ext cx="4216612" cy="658136"/>
            <a:chOff x="408932" y="2143307"/>
            <a:chExt cx="4216612" cy="658136"/>
          </a:xfrm>
        </p:grpSpPr>
        <p:pic>
          <p:nvPicPr>
            <p:cNvPr id="20" name="Рисунок 19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43307"/>
              <a:ext cx="4216612" cy="65813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22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6694648" cy="43088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Рекомендации по оформлению </a:t>
            </a:r>
            <a:endParaRPr sz="28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79625" y="1372249"/>
            <a:ext cx="2959987" cy="1654110"/>
            <a:chOff x="5220072" y="987574"/>
            <a:chExt cx="3384376" cy="338437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Группа 22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TextBox 27"/>
          <p:cNvSpPr txBox="1"/>
          <p:nvPr/>
        </p:nvSpPr>
        <p:spPr>
          <a:xfrm>
            <a:off x="591383" y="2056578"/>
            <a:ext cx="295998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Место для фото 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или иллюстрации</a:t>
            </a:r>
            <a:endParaRPr lang="ru-RU" sz="1400" dirty="0"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676" y="3264895"/>
            <a:ext cx="7127084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При подготовке конкурсной презентации, вы можете использовать все внутренние элементы дизайна, например, для оформления цитат, создания маркированного списка или добавления фотографий, схем, чертежей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или других иллюстративных материалов. Если же данные элементы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 соответствуют вашей концепции, вы можете их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удалить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0934" y="2042936"/>
            <a:ext cx="2698869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Пункт 1</a:t>
            </a:r>
          </a:p>
          <a:p>
            <a:pPr marL="176213" indent="-176213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Пункт 2</a:t>
            </a:r>
          </a:p>
          <a:p>
            <a:pPr marL="176213" indent="-176213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Пункт 3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186347" y="1317377"/>
            <a:ext cx="4216612" cy="658136"/>
            <a:chOff x="4301446" y="2545103"/>
            <a:chExt cx="4216612" cy="658136"/>
          </a:xfrm>
        </p:grpSpPr>
        <p:pic>
          <p:nvPicPr>
            <p:cNvPr id="18" name="Рисунок 17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1446" y="2545103"/>
              <a:ext cx="4216612" cy="6581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946" y="2752097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12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4"/>
          <p:cNvSpPr txBox="1">
            <a:spLocks noGrp="1"/>
          </p:cNvSpPr>
          <p:nvPr>
            <p:ph type="ctrTitle"/>
          </p:nvPr>
        </p:nvSpPr>
        <p:spPr>
          <a:xfrm>
            <a:off x="1688124" y="2810021"/>
            <a:ext cx="5767754" cy="50783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Спасибо за внимание!</a:t>
            </a:r>
            <a:endParaRPr sz="3300" b="1" spc="100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pic>
        <p:nvPicPr>
          <p:cNvPr id="4" name="Рисунок 3" descr="Лог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330" y="626660"/>
            <a:ext cx="4439378" cy="2014238"/>
          </a:xfrm>
          <a:prstGeom prst="rect">
            <a:avLst/>
          </a:prstGeom>
        </p:spPr>
      </p:pic>
      <p:pic>
        <p:nvPicPr>
          <p:cNvPr id="5" name="Рисунок 4" descr="Контакты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849" y="3665439"/>
            <a:ext cx="3484003" cy="1040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0330" y="3753523"/>
            <a:ext cx="25066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Контактные данные: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код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092" y="3596979"/>
            <a:ext cx="1140230" cy="1176803"/>
          </a:xfrm>
          <a:prstGeom prst="rect">
            <a:avLst/>
          </a:prstGeom>
        </p:spPr>
      </p:pic>
      <p:pic>
        <p:nvPicPr>
          <p:cNvPr id="8" name="Рисунок 7" descr="код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464" y="3577796"/>
            <a:ext cx="1140230" cy="11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2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4992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Arial" pitchFamily="34" charset="0"/>
                <a:sym typeface="Calibri"/>
              </a:rPr>
              <a:t>Проблема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540000" y="1225981"/>
            <a:ext cx="3424366" cy="4616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Обозначьте проблему, для решения которой выполняется проект</a:t>
            </a:r>
            <a:r>
              <a:rPr lang="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. 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20072" y="987574"/>
            <a:ext cx="3384376" cy="3384376"/>
            <a:chOff x="5220072" y="987574"/>
            <a:chExt cx="3384376" cy="33843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8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" name="TextBox 13"/>
          <p:cNvSpPr txBox="1"/>
          <p:nvPr/>
        </p:nvSpPr>
        <p:spPr>
          <a:xfrm>
            <a:off x="5311790" y="2254101"/>
            <a:ext cx="32403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Фото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Иллюстрации</a:t>
            </a:r>
          </a:p>
          <a:p>
            <a:pPr algn="ctr">
              <a:lnSpc>
                <a:spcPts val="1800"/>
              </a:lnSpc>
            </a:pPr>
            <a:r>
              <a:rPr lang="ru-RU" dirty="0" smtClean="0">
                <a:latin typeface="Arial" pitchFamily="34" charset="0"/>
                <a:ea typeface="Roboto Light" pitchFamily="2" charset="0"/>
                <a:cs typeface="Arial" pitchFamily="34" charset="0"/>
              </a:rPr>
              <a:t>Таблицы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>
                <a:latin typeface="Arial" pitchFamily="34" charset="0"/>
                <a:ea typeface="Roboto Light" pitchFamily="2" charset="0"/>
                <a:cs typeface="Arial" pitchFamily="34" charset="0"/>
              </a:rPr>
              <a:t>Диаграммы</a:t>
            </a:r>
            <a:endParaRPr lang="ru-RU" sz="1400" dirty="0"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428" y="3087893"/>
            <a:ext cx="4176464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Какую проблему / задачу необходимо решить?</a:t>
            </a:r>
          </a:p>
          <a:p>
            <a:pPr marL="177800" indent="-177800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Какие есть доказательства важности решения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именно данной проблемы?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29900" y="2143307"/>
            <a:ext cx="4216612" cy="658136"/>
            <a:chOff x="408932" y="2143307"/>
            <a:chExt cx="4216612" cy="658136"/>
          </a:xfrm>
        </p:grpSpPr>
        <p:pic>
          <p:nvPicPr>
            <p:cNvPr id="19" name="Рисунок 18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43307"/>
              <a:ext cx="4216612" cy="65813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13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499200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Идея 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545898" y="1237780"/>
            <a:ext cx="4235652" cy="4616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Опишите идею, с помощью которой будут решаться выделенные проблемы и задачи.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65" y="2925642"/>
            <a:ext cx="4176464" cy="1062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Что позволит решить поставленную проблему?</a:t>
            </a:r>
          </a:p>
          <a:p>
            <a:pPr marL="176213" indent="-176213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Какие общепринятые методы работы, технологии, методики и инструменты применяются? </a:t>
            </a:r>
          </a:p>
          <a:p>
            <a:pPr marL="176213" indent="-176213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Какие новые технологии используются в проекте?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Roboto Condensed Light" pitchFamily="2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87438" y="2143307"/>
            <a:ext cx="4216612" cy="658136"/>
            <a:chOff x="408932" y="2143307"/>
            <a:chExt cx="4216612" cy="658136"/>
          </a:xfrm>
        </p:grpSpPr>
        <p:pic>
          <p:nvPicPr>
            <p:cNvPr id="26" name="Рисунок 25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43307"/>
              <a:ext cx="4216612" cy="6581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220072" y="987574"/>
            <a:ext cx="3384376" cy="3384376"/>
            <a:chOff x="5220072" y="987574"/>
            <a:chExt cx="3384376" cy="338437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220072" y="987574"/>
              <a:ext cx="3384376" cy="3384376"/>
              <a:chOff x="5220072" y="987574"/>
              <a:chExt cx="3384376" cy="3384376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220072" y="987574"/>
                <a:ext cx="3384376" cy="338437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26"/>
              <p:cNvGrpSpPr/>
              <p:nvPr/>
            </p:nvGrpSpPr>
            <p:grpSpPr>
              <a:xfrm>
                <a:off x="5292080" y="1131590"/>
                <a:ext cx="3168352" cy="3168352"/>
                <a:chOff x="5292080" y="1131590"/>
                <a:chExt cx="3168352" cy="3168352"/>
              </a:xfrm>
            </p:grpSpPr>
            <p:grpSp>
              <p:nvGrpSpPr>
                <p:cNvPr id="8" name="Группа 22"/>
                <p:cNvGrpSpPr/>
                <p:nvPr/>
              </p:nvGrpSpPr>
              <p:grpSpPr>
                <a:xfrm>
                  <a:off x="5364088" y="1131590"/>
                  <a:ext cx="3096344" cy="3168352"/>
                  <a:chOff x="5364088" y="1131590"/>
                  <a:chExt cx="3096344" cy="3168352"/>
                </a:xfrm>
              </p:grpSpPr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>
                    <a:off x="5364088" y="1131590"/>
                    <a:ext cx="1008112" cy="108012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Прямая соединительная линия 12"/>
                  <p:cNvCxnSpPr/>
                  <p:nvPr/>
                </p:nvCxnSpPr>
                <p:spPr>
                  <a:xfrm>
                    <a:off x="7452320" y="3219822"/>
                    <a:ext cx="1008112" cy="108012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Группа 23"/>
                <p:cNvGrpSpPr/>
                <p:nvPr/>
              </p:nvGrpSpPr>
              <p:grpSpPr>
                <a:xfrm rot="5400000">
                  <a:off x="5328084" y="1095586"/>
                  <a:ext cx="3096344" cy="3168352"/>
                  <a:chOff x="5364088" y="1131590"/>
                  <a:chExt cx="3096344" cy="3168352"/>
                </a:xfrm>
              </p:grpSpPr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>
                    <a:off x="5364088" y="1131590"/>
                    <a:ext cx="1008112" cy="108012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>
                    <a:off x="7452320" y="3219822"/>
                    <a:ext cx="1008112" cy="1080120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1" name="TextBox 30"/>
            <p:cNvSpPr txBox="1"/>
            <p:nvPr/>
          </p:nvSpPr>
          <p:spPr>
            <a:xfrm>
              <a:off x="5311790" y="2254101"/>
              <a:ext cx="324036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Фото</a:t>
              </a:r>
              <a:br>
                <a:rPr lang="ru-RU" sz="14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Иллюстрации</a:t>
              </a:r>
            </a:p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Таблицы</a:t>
              </a:r>
            </a:p>
            <a:p>
              <a:pPr algn="ctr">
                <a:lnSpc>
                  <a:spcPts val="1800"/>
                </a:lnSpc>
              </a:pPr>
              <a:r>
                <a:rPr lang="ru-RU" sz="1400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Диаграммы</a:t>
              </a:r>
              <a:endParaRPr lang="ru-RU" sz="1400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52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335976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Цель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4585117" y="1251922"/>
            <a:ext cx="3758783" cy="92333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Обозначьте цель, которую хотите достичь при реализации проекта. Попробуйте зафиксировать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ее как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SMART-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цель.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9167" y="1261519"/>
            <a:ext cx="3384376" cy="3384376"/>
            <a:chOff x="5220072" y="987574"/>
            <a:chExt cx="3384376" cy="33843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8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TextBox 14"/>
          <p:cNvSpPr txBox="1"/>
          <p:nvPr/>
        </p:nvSpPr>
        <p:spPr>
          <a:xfrm>
            <a:off x="4563747" y="3695847"/>
            <a:ext cx="417646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lnSpc>
                <a:spcPts val="1400"/>
              </a:lnSpc>
              <a:buBlip>
                <a:blip r:embed="rId4"/>
              </a:buBlip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Что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должно быть сделано в проекте?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Roboto Condensed Light" pitchFamily="2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384032" y="2651307"/>
            <a:ext cx="4216612" cy="658136"/>
            <a:chOff x="408932" y="2143307"/>
            <a:chExt cx="4216612" cy="658136"/>
          </a:xfrm>
        </p:grpSpPr>
        <p:pic>
          <p:nvPicPr>
            <p:cNvPr id="20" name="Рисунок 19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43307"/>
              <a:ext cx="4216612" cy="65813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01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4" y="629525"/>
            <a:ext cx="5787123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Целевая аудитория 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4568888" y="1389339"/>
            <a:ext cx="4079812" cy="92333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Расскажите для кого предназначен проект. Зафиксируйте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потребителей/пользователей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будущего проекта. Опишите группы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стейкхолдеров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проекта.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9809" y="1410909"/>
            <a:ext cx="3577231" cy="1999041"/>
            <a:chOff x="5220072" y="987575"/>
            <a:chExt cx="3384376" cy="338437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" name="Группа 28"/>
          <p:cNvGrpSpPr/>
          <p:nvPr/>
        </p:nvGrpSpPr>
        <p:grpSpPr>
          <a:xfrm>
            <a:off x="557270" y="3498850"/>
            <a:ext cx="1693110" cy="946150"/>
            <a:chOff x="5220072" y="987575"/>
            <a:chExt cx="3384376" cy="338437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32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TextBox 48"/>
          <p:cNvSpPr txBox="1"/>
          <p:nvPr/>
        </p:nvSpPr>
        <p:spPr>
          <a:xfrm>
            <a:off x="4527842" y="3296408"/>
            <a:ext cx="4373172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Для кого? Охарактеризуйте целевые группы проекта.</a:t>
            </a:r>
          </a:p>
          <a:p>
            <a:pPr marL="177800" indent="-177800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Для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чего и кому нужен данный проект? </a:t>
            </a:r>
          </a:p>
          <a:p>
            <a:pPr marL="177800" indent="-177800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Что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этот проект может изменить в жизни человека / общества? 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4472932" y="2492557"/>
            <a:ext cx="4216612" cy="658136"/>
            <a:chOff x="408932" y="2143307"/>
            <a:chExt cx="4216612" cy="658136"/>
          </a:xfrm>
        </p:grpSpPr>
        <p:pic>
          <p:nvPicPr>
            <p:cNvPr id="52" name="Рисунок 51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43307"/>
              <a:ext cx="4216612" cy="65813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468548" y="3498850"/>
            <a:ext cx="1693110" cy="946150"/>
            <a:chOff x="5220072" y="987575"/>
            <a:chExt cx="3384376" cy="3384375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57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2188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499200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Новизна 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540000" y="1286450"/>
            <a:ext cx="4571750" cy="4616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Оценка новизны (актуальности) проекта.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уникальности проектной идеи.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20072" y="987574"/>
            <a:ext cx="3384376" cy="3384376"/>
            <a:chOff x="5220072" y="987574"/>
            <a:chExt cx="3384376" cy="33843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8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TextBox 14"/>
          <p:cNvSpPr txBox="1"/>
          <p:nvPr/>
        </p:nvSpPr>
        <p:spPr>
          <a:xfrm>
            <a:off x="560760" y="2853229"/>
            <a:ext cx="4176464" cy="126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Какие есть аналоги (технологии, методы, устройства, исследования)?</a:t>
            </a:r>
          </a:p>
          <a:p>
            <a:pPr marL="177800" indent="-177800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В чем их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д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остоинства и недостатки?</a:t>
            </a:r>
          </a:p>
          <a:p>
            <a:pPr marL="177800" indent="-177800">
              <a:lnSpc>
                <a:spcPts val="16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Насколько проект отвечает на актуальные вызовы (технологические, социальные, культурные)?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Roboto Condensed Light" pitchFamily="2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8932" y="2086157"/>
            <a:ext cx="4216612" cy="658136"/>
            <a:chOff x="408932" y="2143307"/>
            <a:chExt cx="4216612" cy="658136"/>
          </a:xfrm>
        </p:grpSpPr>
        <p:pic>
          <p:nvPicPr>
            <p:cNvPr id="20" name="Рисунок 19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43307"/>
              <a:ext cx="4216612" cy="65813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0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499200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План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4573478" y="1357540"/>
            <a:ext cx="3330000" cy="69249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Представьте основные шаги, которые были пройдены для реализации проекта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69291" y="3379948"/>
            <a:ext cx="3583120" cy="48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lnSpc>
                <a:spcPts val="2000"/>
              </a:lnSpc>
              <a:buBlip>
                <a:blip r:embed="rId4"/>
              </a:buBlip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Когда? Зафиксируйте последовательность шагов работы над проектом.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579809" y="1410909"/>
            <a:ext cx="3577231" cy="1999041"/>
            <a:chOff x="5220072" y="987575"/>
            <a:chExt cx="3384376" cy="3384375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54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Группа 59"/>
          <p:cNvGrpSpPr/>
          <p:nvPr/>
        </p:nvGrpSpPr>
        <p:grpSpPr>
          <a:xfrm>
            <a:off x="557270" y="3498850"/>
            <a:ext cx="1693110" cy="946150"/>
            <a:chOff x="5220072" y="987575"/>
            <a:chExt cx="3384376" cy="338437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65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" name="Группа 70"/>
          <p:cNvGrpSpPr/>
          <p:nvPr/>
        </p:nvGrpSpPr>
        <p:grpSpPr>
          <a:xfrm>
            <a:off x="2468548" y="3498850"/>
            <a:ext cx="1693110" cy="946150"/>
            <a:chOff x="5220072" y="987575"/>
            <a:chExt cx="3384376" cy="3384375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Группа 74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2" name="Группа 81"/>
          <p:cNvGrpSpPr/>
          <p:nvPr/>
        </p:nvGrpSpPr>
        <p:grpSpPr>
          <a:xfrm>
            <a:off x="4384032" y="2651307"/>
            <a:ext cx="4216612" cy="658136"/>
            <a:chOff x="408932" y="2143307"/>
            <a:chExt cx="4216612" cy="658136"/>
          </a:xfrm>
        </p:grpSpPr>
        <p:pic>
          <p:nvPicPr>
            <p:cNvPr id="83" name="Рисунок 82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43307"/>
              <a:ext cx="4216612" cy="658136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74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499200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Ресурсы 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4575853" y="1357999"/>
            <a:ext cx="3789432" cy="69249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Перечислите применяемые в проекте ресурсы, оборудование, инструменты, оборудование и материалы.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27841" y="3385349"/>
            <a:ext cx="4616159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Каким образом? (Описание используемого </a:t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оборудования, ресурсов, технологий и т.д.).</a:t>
            </a:r>
          </a:p>
          <a:p>
            <a:pPr marL="176213" indent="-176213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Где? Площадки для реализации проекта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itchFamily="34" charset="0"/>
              <a:ea typeface="Roboto Condensed Light" pitchFamily="2" charset="0"/>
              <a:cs typeface="Arial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4384032" y="2521522"/>
            <a:ext cx="4216612" cy="658136"/>
            <a:chOff x="408932" y="2143307"/>
            <a:chExt cx="4216612" cy="658136"/>
          </a:xfrm>
        </p:grpSpPr>
        <p:pic>
          <p:nvPicPr>
            <p:cNvPr id="52" name="Рисунок 51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43307"/>
              <a:ext cx="4216612" cy="65813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79809" y="1410909"/>
            <a:ext cx="3577231" cy="1999041"/>
            <a:chOff x="5220072" y="987575"/>
            <a:chExt cx="3384376" cy="3384375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57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Группа 64"/>
          <p:cNvGrpSpPr/>
          <p:nvPr/>
        </p:nvGrpSpPr>
        <p:grpSpPr>
          <a:xfrm>
            <a:off x="557270" y="3498850"/>
            <a:ext cx="1693110" cy="946150"/>
            <a:chOff x="5220072" y="987575"/>
            <a:chExt cx="3384376" cy="3384375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68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4" name="Группа 73"/>
          <p:cNvGrpSpPr/>
          <p:nvPr/>
        </p:nvGrpSpPr>
        <p:grpSpPr>
          <a:xfrm>
            <a:off x="2468548" y="3498850"/>
            <a:ext cx="1693110" cy="946150"/>
            <a:chOff x="5220072" y="987575"/>
            <a:chExt cx="3384376" cy="3384375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220072" y="987575"/>
              <a:ext cx="3384376" cy="3384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Группа 77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95660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31175" y="629525"/>
            <a:ext cx="3499200" cy="5539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7FA3AC"/>
                </a:solidFill>
                <a:latin typeface="Arial Black" pitchFamily="34" charset="0"/>
                <a:ea typeface="Calibri"/>
                <a:cs typeface="Some Time Later" pitchFamily="50" charset="0"/>
                <a:sym typeface="Calibri"/>
              </a:rPr>
              <a:t>Команда </a:t>
            </a:r>
            <a:endParaRPr sz="3600" b="1" dirty="0">
              <a:solidFill>
                <a:srgbClr val="7FA3AC"/>
              </a:solidFill>
              <a:latin typeface="Arial Black" pitchFamily="34" charset="0"/>
              <a:ea typeface="Calibri"/>
              <a:cs typeface="Some Time Later" pitchFamily="50" charset="0"/>
              <a:sym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9478" y="3815784"/>
            <a:ext cx="3685520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lnSpc>
                <a:spcPts val="2000"/>
              </a:lnSpc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Кто? Кратко перечислите участников проекта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Roboto Condensed Light" pitchFamily="2" charset="0"/>
                <a:cs typeface="Arial" pitchFamily="34" charset="0"/>
              </a:rPr>
              <a:t>и их вклад в работу</a:t>
            </a:r>
            <a:endParaRPr lang="ru-RU" sz="1200" dirty="0">
              <a:solidFill>
                <a:schemeClr val="tx1"/>
              </a:solidFill>
              <a:latin typeface="Arial" pitchFamily="34" charset="0"/>
              <a:ea typeface="Roboto Condensed Light" pitchFamily="2" charset="0"/>
              <a:cs typeface="Arial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52567" y="1436097"/>
            <a:ext cx="2448272" cy="1368152"/>
            <a:chOff x="5220072" y="987574"/>
            <a:chExt cx="3384376" cy="3384376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Группа 54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1" name="Группа 60"/>
          <p:cNvGrpSpPr/>
          <p:nvPr/>
        </p:nvGrpSpPr>
        <p:grpSpPr>
          <a:xfrm>
            <a:off x="3347864" y="1436097"/>
            <a:ext cx="2448272" cy="1368152"/>
            <a:chOff x="5220072" y="987574"/>
            <a:chExt cx="3384376" cy="338437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66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Группа 72"/>
          <p:cNvGrpSpPr/>
          <p:nvPr/>
        </p:nvGrpSpPr>
        <p:grpSpPr>
          <a:xfrm>
            <a:off x="6156176" y="1436097"/>
            <a:ext cx="2448272" cy="1368152"/>
            <a:chOff x="5220072" y="987574"/>
            <a:chExt cx="3384376" cy="338437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5220072" y="987574"/>
              <a:ext cx="3384376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26"/>
            <p:cNvGrpSpPr/>
            <p:nvPr/>
          </p:nvGrpSpPr>
          <p:grpSpPr>
            <a:xfrm>
              <a:off x="5292080" y="1131590"/>
              <a:ext cx="3168352" cy="3168352"/>
              <a:chOff x="5292080" y="1131590"/>
              <a:chExt cx="3168352" cy="3168352"/>
            </a:xfrm>
          </p:grpSpPr>
          <p:grpSp>
            <p:nvGrpSpPr>
              <p:cNvPr id="76" name="Группа 22"/>
              <p:cNvGrpSpPr/>
              <p:nvPr/>
            </p:nvGrpSpPr>
            <p:grpSpPr>
              <a:xfrm>
                <a:off x="5364088" y="1131590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Группа 23"/>
              <p:cNvGrpSpPr/>
              <p:nvPr/>
            </p:nvGrpSpPr>
            <p:grpSpPr>
              <a:xfrm rot="5400000">
                <a:off x="5328084" y="1095586"/>
                <a:ext cx="3096344" cy="3168352"/>
                <a:chOff x="5364088" y="1131590"/>
                <a:chExt cx="3096344" cy="3168352"/>
              </a:xfrm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5364088" y="1131590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7452320" y="3219822"/>
                  <a:ext cx="1008112" cy="10801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/>
          <p:cNvSpPr/>
          <p:nvPr/>
        </p:nvSpPr>
        <p:spPr>
          <a:xfrm>
            <a:off x="545319" y="3097682"/>
            <a:ext cx="3548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Расскажите о себе: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представьте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автора проекта / лидера проектной команды, всех членов проектной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команды.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384032" y="3087855"/>
            <a:ext cx="4216612" cy="658136"/>
            <a:chOff x="408932" y="2161004"/>
            <a:chExt cx="4216612" cy="658136"/>
          </a:xfrm>
        </p:grpSpPr>
        <p:pic>
          <p:nvPicPr>
            <p:cNvPr id="36" name="Рисунок 35" descr="Под вопрос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32" y="2161004"/>
              <a:ext cx="4216612" cy="65813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28432" y="2362099"/>
              <a:ext cx="4043568" cy="216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latin typeface="Arial" pitchFamily="34" charset="0"/>
                  <a:ea typeface="Roboto Light" pitchFamily="2" charset="0"/>
                  <a:cs typeface="Arial" pitchFamily="34" charset="0"/>
                </a:rPr>
                <a:t>Попробуйте кратко ответить на вопросы: </a:t>
              </a:r>
              <a:endParaRPr lang="ru-RU" dirty="0">
                <a:latin typeface="Arial" pitchFamily="34" charset="0"/>
                <a:ea typeface="Roboto Light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2148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523</Words>
  <Application>Microsoft Office PowerPoint</Application>
  <PresentationFormat>Экран (16:9)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Roboto</vt:lpstr>
      <vt:lpstr>Roboto Condensed Light</vt:lpstr>
      <vt:lpstr>Roboto Light</vt:lpstr>
      <vt:lpstr>Some Time Later</vt:lpstr>
      <vt:lpstr>Simple Light</vt:lpstr>
      <vt:lpstr>НАЗВАНИЕ ПРОЕКТА</vt:lpstr>
      <vt:lpstr>Проблема</vt:lpstr>
      <vt:lpstr>Идея </vt:lpstr>
      <vt:lpstr>Цель</vt:lpstr>
      <vt:lpstr>Целевая аудитория </vt:lpstr>
      <vt:lpstr>Новизна </vt:lpstr>
      <vt:lpstr>План</vt:lpstr>
      <vt:lpstr>Ресурсы </vt:lpstr>
      <vt:lpstr>Команда </vt:lpstr>
      <vt:lpstr>Результаты </vt:lpstr>
      <vt:lpstr>Перспективы </vt:lpstr>
      <vt:lpstr>Рекомендации по оформлению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Professional</dc:creator>
  <cp:lastModifiedBy>Марьяна Деканова</cp:lastModifiedBy>
  <cp:revision>32</cp:revision>
  <dcterms:modified xsi:type="dcterms:W3CDTF">2023-09-08T09:04:36Z</dcterms:modified>
</cp:coreProperties>
</file>