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76" r:id="rId3"/>
    <p:sldId id="279" r:id="rId4"/>
    <p:sldId id="273" r:id="rId5"/>
    <p:sldId id="277" r:id="rId6"/>
    <p:sldId id="280" r:id="rId7"/>
    <p:sldId id="281" r:id="rId8"/>
    <p:sldId id="274" r:id="rId9"/>
    <p:sldId id="275" r:id="rId10"/>
    <p:sldId id="282" r:id="rId11"/>
    <p:sldId id="283" r:id="rId12"/>
    <p:sldId id="27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54"/>
    <a:srgbClr val="C49500"/>
    <a:srgbClr val="C2A702"/>
    <a:srgbClr val="5EBEB2"/>
    <a:srgbClr val="488FFF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3750" autoAdjust="0"/>
  </p:normalViewPr>
  <p:slideViewPr>
    <p:cSldViewPr>
      <p:cViewPr varScale="1">
        <p:scale>
          <a:sx n="151" d="100"/>
          <a:sy n="151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4152859"/>
            <a:ext cx="374441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Автор(ы) проекта: 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  <a:endParaRPr lang="en-US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Возрастная категория: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Ступень (</a:t>
            </a:r>
            <a:r>
              <a:rPr lang="en-US" sz="1400" b="1" dirty="0">
                <a:latin typeface="Roboto Condensed Light" pitchFamily="2" charset="0"/>
                <a:ea typeface="Roboto Condensed Light" pitchFamily="2" charset="0"/>
              </a:rPr>
              <a:t>I, II, III</a:t>
            </a:r>
            <a:r>
              <a:rPr lang="ru-RU" sz="1400" b="1"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916264"/>
            <a:ext cx="5274680" cy="3815726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311" y="870486"/>
            <a:ext cx="1955248" cy="1413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_______________________»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Итоги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3651870"/>
            <a:ext cx="4011640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участники оценивают качество полученных результатов?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бы участники проекта поменяли в своей методике, решении и т.п., чтобы сделать проект проще / дешевле / качественнее 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проекта (1 слайд)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2317" y="3320814"/>
            <a:ext cx="265299" cy="230064"/>
          </a:xfrm>
          <a:prstGeom prst="rect">
            <a:avLst/>
          </a:prstGeom>
        </p:spPr>
      </p:pic>
      <p:pic>
        <p:nvPicPr>
          <p:cNvPr id="30" name="Рисунок 29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Перспективы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Описание возможностей для развития проекта, его коммерческого использования, промышленной реализации, масштабирования </a:t>
            </a:r>
            <a:br>
              <a:rPr lang="ru-RU" sz="1600" dirty="0">
                <a:latin typeface="Roboto" pitchFamily="2" charset="0"/>
                <a:ea typeface="Roboto" pitchFamily="2" charset="0"/>
              </a:rPr>
            </a:br>
            <a:r>
              <a:rPr lang="ru-RU" sz="1600" dirty="0">
                <a:latin typeface="Roboto" pitchFamily="2" charset="0"/>
                <a:ea typeface="Roboto" pitchFamily="2" charset="0"/>
              </a:rPr>
              <a:t>(1 слайд)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14155" y="2067694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562557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996747"/>
            <a:ext cx="5785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«Часто маленькие возможности - начало великих предприятий»</a:t>
            </a:r>
          </a:p>
          <a:p>
            <a:pPr algn="ctr"/>
            <a:r>
              <a:rPr lang="ru-RU" sz="1400" i="1" dirty="0">
                <a:latin typeface="Roboto"/>
              </a:rPr>
              <a:t>Демосфен</a:t>
            </a:r>
          </a:p>
        </p:txBody>
      </p:sp>
      <p:pic>
        <p:nvPicPr>
          <p:cNvPr id="29" name="Рисунок 2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699" y="627534"/>
            <a:ext cx="1955248" cy="141323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2987824" y="956066"/>
            <a:ext cx="5785874" cy="610688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4408" y="1447631"/>
            <a:ext cx="265299" cy="23006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14155" y="3459571"/>
            <a:ext cx="8578325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</a:p>
        </p:txBody>
      </p:sp>
      <p:pic>
        <p:nvPicPr>
          <p:cNvPr id="25" name="Рисунок 24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7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Замысел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72819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замысла уникального изделия, с созданием которого был связан проект (1-2 слайда)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209629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9012" y="193242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4608" y="2384711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2860749"/>
            <a:ext cx="3744416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именно вы сделали?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чего нужен данный проект? 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оно решает?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Кому необходимо разработанное изделие? Кто заказчик или потребитель результатов проекта?</a:t>
            </a:r>
          </a:p>
        </p:txBody>
      </p:sp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Тема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067" y="3599108"/>
            <a:ext cx="403193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есть аналоги (устройства, продукты, изделия)?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чём отличие разработанного изделия от выполненных предшественниками?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FC000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4898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Презентация объекта разработки с 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Оценка новизны: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идеи.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943367"/>
            <a:ext cx="4032449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309" y="3404399"/>
            <a:ext cx="265299" cy="230064"/>
          </a:xfrm>
          <a:prstGeom prst="rect">
            <a:avLst/>
          </a:prstGeom>
        </p:spPr>
      </p:pic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Идея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достичь задуманного?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или инструменты применяются?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подходы или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технологии, с помощью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которых заданный замысел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может быть решен 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91830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План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Ресурсы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Перечислите применяемые в работе ресурсы, материалы, оборудование 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Команда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слайд)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каждого из участников в реализацию проекта 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Этапы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91980" y="255905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967" y="303418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реализации проекта (1-2 слайда)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91980" y="3302758"/>
            <a:ext cx="4292123" cy="12532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походила работа над проектом)</a:t>
            </a:r>
          </a:p>
        </p:txBody>
      </p:sp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0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Результаты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7" y="3651870"/>
            <a:ext cx="4176317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каких принципах работает продукт?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был использован такой дизайн, способ компоновки, такие материалы?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27984" y="3123185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821" y="2938810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7661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1000348"/>
            <a:ext cx="439248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Покажите итог своей деятельности,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полученный продукт или уникальное изделие (прототип, чертеж или 3D-модель).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замысла и полученного результата, включая соотнесение плана (ТЗ) и полученных результатов, рефлексия (1-2 слайда)</a:t>
            </a:r>
          </a:p>
        </p:txBody>
      </p:sp>
      <p:pic>
        <p:nvPicPr>
          <p:cNvPr id="24" name="Рисунок 23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5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619</Words>
  <Application>Microsoft Macintosh PowerPoint</Application>
  <PresentationFormat>Экран (16:9)</PresentationFormat>
  <Paragraphs>90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Mariya Kopyeva</cp:lastModifiedBy>
  <cp:revision>126</cp:revision>
  <dcterms:created xsi:type="dcterms:W3CDTF">2016-02-04T14:29:49Z</dcterms:created>
  <dcterms:modified xsi:type="dcterms:W3CDTF">2024-01-07T06:18:31Z</dcterms:modified>
</cp:coreProperties>
</file>