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2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0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5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0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27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8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3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8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8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17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3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19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DB92-C20B-42F6-A5F2-4598D4BABE1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FE36D-2289-434E-8038-67769693A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5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AC3AE8-C85F-4F09-8D2D-43CA84BED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521624C-D728-498B-8272-6F3C12736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80137" y="669993"/>
            <a:ext cx="1059397" cy="42375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0392465-E193-4FB2-9083-F7EDC83E12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2408" y="669993"/>
            <a:ext cx="1148291" cy="42216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D076101-35D7-4D41-A8CF-DEE8C5858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28972" y="669993"/>
            <a:ext cx="756380" cy="422165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DBD2F5C-FBAC-4636-A93B-9E8D57D9F7EB}"/>
              </a:ext>
            </a:extLst>
          </p:cNvPr>
          <p:cNvSpPr txBox="1">
            <a:spLocks noChangeArrowheads="1"/>
          </p:cNvSpPr>
          <p:nvPr/>
        </p:nvSpPr>
        <p:spPr>
          <a:xfrm>
            <a:off x="2291757" y="1092158"/>
            <a:ext cx="7265580" cy="2105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4400" b="1" dirty="0">
                <a:solidFill>
                  <a:schemeClr val="bg1"/>
                </a:solidFill>
                <a:latin typeface="Arial" panose="020B0604020202020204" pitchFamily="34" charset="0"/>
                <a:ea typeface="Inter V Semi Bold" panose="020B0502030000000004" pitchFamily="34" charset="0"/>
                <a:cs typeface="Arial" panose="020B0604020202020204" pitchFamily="34" charset="0"/>
              </a:rPr>
              <a:t>НАЗВАНИЕ ПРОЕКТА</a:t>
            </a: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46D68079-1915-4826-9AD7-6F06EFF58021}"/>
              </a:ext>
            </a:extLst>
          </p:cNvPr>
          <p:cNvSpPr txBox="1">
            <a:spLocks noChangeArrowheads="1"/>
          </p:cNvSpPr>
          <p:nvPr/>
        </p:nvSpPr>
        <p:spPr>
          <a:xfrm>
            <a:off x="4185442" y="3197183"/>
            <a:ext cx="3478213" cy="5429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номинация проекта</a:t>
            </a:r>
          </a:p>
        </p:txBody>
      </p:sp>
      <p:sp>
        <p:nvSpPr>
          <p:cNvPr id="16" name="Текст 3">
            <a:extLst>
              <a:ext uri="{FF2B5EF4-FFF2-40B4-BE49-F238E27FC236}">
                <a16:creationId xmlns:a16="http://schemas.microsoft.com/office/drawing/2014/main" id="{BAC3B7AB-C90B-4B19-AECC-8844E390BEED}"/>
              </a:ext>
            </a:extLst>
          </p:cNvPr>
          <p:cNvSpPr txBox="1">
            <a:spLocks noChangeArrowheads="1"/>
          </p:cNvSpPr>
          <p:nvPr/>
        </p:nvSpPr>
        <p:spPr>
          <a:xfrm>
            <a:off x="4185439" y="5960239"/>
            <a:ext cx="3478213" cy="2277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100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Москва 2024</a:t>
            </a:r>
            <a:endParaRPr lang="ru-RU" altLang="ru-RU" sz="1000" dirty="0">
              <a:solidFill>
                <a:schemeClr val="bg1"/>
              </a:solidFill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A2BE439D-ED80-4CEF-8124-663E988BC8E7}"/>
              </a:ext>
            </a:extLst>
          </p:cNvPr>
          <p:cNvSpPr txBox="1">
            <a:spLocks noChangeArrowheads="1"/>
          </p:cNvSpPr>
          <p:nvPr/>
        </p:nvSpPr>
        <p:spPr>
          <a:xfrm>
            <a:off x="2954962" y="4626353"/>
            <a:ext cx="5939161" cy="9794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авторы проекта:</a:t>
            </a:r>
          </a:p>
        </p:txBody>
      </p:sp>
      <p:sp>
        <p:nvSpPr>
          <p:cNvPr id="2" name="Текст 3">
            <a:extLst>
              <a:ext uri="{FF2B5EF4-FFF2-40B4-BE49-F238E27FC236}">
                <a16:creationId xmlns:a16="http://schemas.microsoft.com/office/drawing/2014/main" id="{887475D8-BE9A-50FA-3272-BF875210C10D}"/>
              </a:ext>
            </a:extLst>
          </p:cNvPr>
          <p:cNvSpPr txBox="1">
            <a:spLocks noChangeArrowheads="1"/>
          </p:cNvSpPr>
          <p:nvPr/>
        </p:nvSpPr>
        <p:spPr>
          <a:xfrm>
            <a:off x="4185437" y="4041368"/>
            <a:ext cx="3478213" cy="5429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возрастная категория</a:t>
            </a:r>
          </a:p>
        </p:txBody>
      </p:sp>
    </p:spTree>
    <p:extLst>
      <p:ext uri="{BB962C8B-B14F-4D97-AF65-F5344CB8AC3E}">
        <p14:creationId xmlns:p14="http://schemas.microsoft.com/office/powerpoint/2010/main" val="182673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0CA4B6-C7F8-4875-9136-C95DFF19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ECC5CDC-3906-4F1D-A299-422CDA976B9F}"/>
              </a:ext>
            </a:extLst>
          </p:cNvPr>
          <p:cNvSpPr txBox="1">
            <a:spLocks noChangeArrowheads="1"/>
          </p:cNvSpPr>
          <p:nvPr/>
        </p:nvSpPr>
        <p:spPr>
          <a:xfrm>
            <a:off x="829720" y="443874"/>
            <a:ext cx="7265580" cy="7457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ea typeface="Inter V Semi Bold" panose="020B0502030000000004" pitchFamily="34" charset="0"/>
                <a:cs typeface="Arial" panose="020B0604020202020204" pitchFamily="34" charset="0"/>
              </a:rPr>
              <a:t>ИДЕЯ</a:t>
            </a:r>
          </a:p>
        </p:txBody>
      </p:sp>
    </p:spTree>
    <p:extLst>
      <p:ext uri="{BB962C8B-B14F-4D97-AF65-F5344CB8AC3E}">
        <p14:creationId xmlns:p14="http://schemas.microsoft.com/office/powerpoint/2010/main" val="43397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EBCAA3-FFC4-4403-8052-E7B6DE78B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ECC5CDC-3906-4F1D-A299-422CDA976B9F}"/>
              </a:ext>
            </a:extLst>
          </p:cNvPr>
          <p:cNvSpPr txBox="1">
            <a:spLocks noChangeArrowheads="1"/>
          </p:cNvSpPr>
          <p:nvPr/>
        </p:nvSpPr>
        <p:spPr>
          <a:xfrm>
            <a:off x="829720" y="443874"/>
            <a:ext cx="7265580" cy="7457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ea typeface="Inter V Semi Bold" panose="020B0502030000000004" pitchFamily="34" charset="0"/>
                <a:cs typeface="Arial" panose="020B0604020202020204" pitchFamily="34" charset="0"/>
              </a:rPr>
              <a:t>ЭТАПЫ РАБОТЫ</a:t>
            </a:r>
          </a:p>
        </p:txBody>
      </p:sp>
    </p:spTree>
    <p:extLst>
      <p:ext uri="{BB962C8B-B14F-4D97-AF65-F5344CB8AC3E}">
        <p14:creationId xmlns:p14="http://schemas.microsoft.com/office/powerpoint/2010/main" val="180369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487B10-303B-4205-B04E-8A04773B5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ECC5CDC-3906-4F1D-A299-422CDA976B9F}"/>
              </a:ext>
            </a:extLst>
          </p:cNvPr>
          <p:cNvSpPr txBox="1">
            <a:spLocks noChangeArrowheads="1"/>
          </p:cNvSpPr>
          <p:nvPr/>
        </p:nvSpPr>
        <p:spPr>
          <a:xfrm>
            <a:off x="829720" y="443874"/>
            <a:ext cx="7265580" cy="7457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ea typeface="Inter V Semi Bold" panose="020B0502030000000004" pitchFamily="34" charset="0"/>
                <a:cs typeface="Arial" panose="020B0604020202020204" pitchFamily="34" charset="0"/>
              </a:rPr>
              <a:t>МОЯ КОМАНДА</a:t>
            </a:r>
          </a:p>
        </p:txBody>
      </p:sp>
    </p:spTree>
    <p:extLst>
      <p:ext uri="{BB962C8B-B14F-4D97-AF65-F5344CB8AC3E}">
        <p14:creationId xmlns:p14="http://schemas.microsoft.com/office/powerpoint/2010/main" val="289526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1B4111-23C9-4290-8AE1-9F0AF8ACE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ECC5CDC-3906-4F1D-A299-422CDA976B9F}"/>
              </a:ext>
            </a:extLst>
          </p:cNvPr>
          <p:cNvSpPr txBox="1">
            <a:spLocks noChangeArrowheads="1"/>
          </p:cNvSpPr>
          <p:nvPr/>
        </p:nvSpPr>
        <p:spPr>
          <a:xfrm>
            <a:off x="829720" y="443874"/>
            <a:ext cx="7265580" cy="7457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ea typeface="Inter V Semi Bold" panose="020B0502030000000004" pitchFamily="34" charset="0"/>
                <a:cs typeface="Arial" panose="020B0604020202020204" pitchFamily="34" charset="0"/>
              </a:rPr>
              <a:t>ПРЕДСТАВЛЕНИЕ РЕЗУЛЬТАТА</a:t>
            </a:r>
          </a:p>
        </p:txBody>
      </p:sp>
    </p:spTree>
    <p:extLst>
      <p:ext uri="{BB962C8B-B14F-4D97-AF65-F5344CB8AC3E}">
        <p14:creationId xmlns:p14="http://schemas.microsoft.com/office/powerpoint/2010/main" val="1371286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18</Words>
  <Application>Microsoft Macintosh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Посоховская</dc:creator>
  <cp:lastModifiedBy>Mariya Kopyeva</cp:lastModifiedBy>
  <cp:revision>25</cp:revision>
  <dcterms:created xsi:type="dcterms:W3CDTF">2021-09-01T08:17:14Z</dcterms:created>
  <dcterms:modified xsi:type="dcterms:W3CDTF">2024-05-27T10:01:58Z</dcterms:modified>
</cp:coreProperties>
</file>