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FAC5-37E2-48E3-9FE8-FA817804CF87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8DCF-8FB2-4243-A598-4E18A0D47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98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FAC5-37E2-48E3-9FE8-FA817804CF87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8DCF-8FB2-4243-A598-4E18A0D47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4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FAC5-37E2-48E3-9FE8-FA817804CF87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8DCF-8FB2-4243-A598-4E18A0D47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620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Фон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Фон_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641082" y="0"/>
            <a:ext cx="35393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86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FAC5-37E2-48E3-9FE8-FA817804CF87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8DCF-8FB2-4243-A598-4E18A0D47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554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FAC5-37E2-48E3-9FE8-FA817804CF87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8DCF-8FB2-4243-A598-4E18A0D47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45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FAC5-37E2-48E3-9FE8-FA817804CF87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8DCF-8FB2-4243-A598-4E18A0D47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53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FAC5-37E2-48E3-9FE8-FA817804CF87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8DCF-8FB2-4243-A598-4E18A0D47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01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FAC5-37E2-48E3-9FE8-FA817804CF87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8DCF-8FB2-4243-A598-4E18A0D47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95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FAC5-37E2-48E3-9FE8-FA817804CF87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8DCF-8FB2-4243-A598-4E18A0D47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08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FAC5-37E2-48E3-9FE8-FA817804CF87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8DCF-8FB2-4243-A598-4E18A0D47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37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FAC5-37E2-48E3-9FE8-FA817804CF87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8DCF-8FB2-4243-A598-4E18A0D47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14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8FAC5-37E2-48E3-9FE8-FA817804CF87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58DCF-8FB2-4243-A598-4E18A0D47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92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89586" y="685954"/>
            <a:ext cx="8118950" cy="2949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268"/>
              </a:lnSpc>
            </a:pPr>
            <a:r>
              <a:rPr lang="ru-RU" sz="2177" dirty="0">
                <a:latin typeface="Museo Sans Cyrl 500" pitchFamily="2" charset="-52"/>
              </a:rPr>
              <a:t>Задание 5. Проект: определение и классификации</a:t>
            </a:r>
          </a:p>
        </p:txBody>
      </p:sp>
      <p:pic>
        <p:nvPicPr>
          <p:cNvPr id="13" name="Рисунок 12" descr="Стрелк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232" y="698909"/>
            <a:ext cx="174164" cy="215632"/>
          </a:xfrm>
          <a:prstGeom prst="rect">
            <a:avLst/>
          </a:prstGeom>
        </p:spPr>
      </p:pic>
      <p:grpSp>
        <p:nvGrpSpPr>
          <p:cNvPr id="2" name="Группа 25"/>
          <p:cNvGrpSpPr/>
          <p:nvPr/>
        </p:nvGrpSpPr>
        <p:grpSpPr>
          <a:xfrm>
            <a:off x="1883464" y="6234281"/>
            <a:ext cx="8686315" cy="218008"/>
            <a:chOff x="702184" y="6873580"/>
            <a:chExt cx="9577064" cy="240364"/>
          </a:xfrm>
        </p:grpSpPr>
        <p:sp>
          <p:nvSpPr>
            <p:cNvPr id="5" name="TextBox 4"/>
            <p:cNvSpPr txBox="1"/>
            <p:nvPr/>
          </p:nvSpPr>
          <p:spPr>
            <a:xfrm>
              <a:off x="702184" y="6876975"/>
              <a:ext cx="1512168" cy="21602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>
                <a:lnSpc>
                  <a:spcPts val="1088"/>
                </a:lnSpc>
              </a:pPr>
              <a:r>
                <a:rPr lang="en-US" sz="907" spc="54" dirty="0">
                  <a:solidFill>
                    <a:srgbClr val="93C631"/>
                  </a:solidFill>
                  <a:latin typeface="Museo Sans Cyrl 700" pitchFamily="2" charset="-52"/>
                </a:rPr>
                <a:t>www.reactor.su</a:t>
              </a:r>
              <a:endParaRPr lang="ru-RU" sz="907" spc="54" dirty="0">
                <a:solidFill>
                  <a:srgbClr val="93C631"/>
                </a:solidFill>
                <a:latin typeface="Museo Sans Cyrl 700" pitchFamily="2" charset="-52"/>
                <a:ea typeface="Open Sans" pitchFamily="34" charset="0"/>
                <a:cs typeface="Open Sans" pitchFamily="34" charset="0"/>
              </a:endParaRPr>
            </a:p>
          </p:txBody>
        </p:sp>
        <p:pic>
          <p:nvPicPr>
            <p:cNvPr id="24" name="Рисунок 23" descr="Стрелка_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14656" y="6922883"/>
              <a:ext cx="164592" cy="134112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9415152" y="6873580"/>
              <a:ext cx="576064" cy="2403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701"/>
                </a:lnSpc>
              </a:pPr>
              <a:fld id="{E81EDF54-EE7C-4E41-B728-933F3279304D}" type="slidenum">
                <a:rPr lang="ru-RU" sz="998" u="sng">
                  <a:solidFill>
                    <a:srgbClr val="68767E"/>
                  </a:solidFill>
                  <a:latin typeface="Museo Sans Cyrl 700" pitchFamily="2" charset="-52"/>
                </a:rPr>
                <a:pPr algn="r">
                  <a:lnSpc>
                    <a:spcPts val="1701"/>
                  </a:lnSpc>
                </a:pPr>
                <a:t>1</a:t>
              </a:fld>
              <a:endParaRPr lang="ru-RU" sz="998" u="sng" dirty="0">
                <a:solidFill>
                  <a:srgbClr val="68767E"/>
                </a:solidFill>
                <a:latin typeface="Museo Sans Cyrl 700" pitchFamily="2" charset="-52"/>
              </a:endParaRP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600183" y="995069"/>
            <a:ext cx="109378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585" indent="-165585">
              <a:lnSpc>
                <a:spcPts val="2358"/>
              </a:lnSpc>
              <a:buBlip>
                <a:blip r:embed="rId4"/>
              </a:buBlip>
            </a:pPr>
            <a:r>
              <a:rPr lang="ru-RU" sz="1451" dirty="0">
                <a:latin typeface="Museo Sans Cyrl 500" panose="02000000000000000000" pitchFamily="2" charset="-52"/>
              </a:rPr>
              <a:t>Привести примеры проектов с учетом различных классификаций (3-5 типов классификаций)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634022"/>
              </p:ext>
            </p:extLst>
          </p:nvPr>
        </p:nvGraphicFramePr>
        <p:xfrm>
          <a:off x="241070" y="1769321"/>
          <a:ext cx="11380122" cy="47539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5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7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7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33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useo Sans Cyrl 300" panose="02000000000000000000" pitchFamily="2" charset="-52"/>
                        </a:rPr>
                        <a:t>Классификация</a:t>
                      </a:r>
                      <a:endParaRPr lang="ru-RU" sz="1600" dirty="0">
                        <a:latin typeface="Museo Sans Cyrl 300" panose="02000000000000000000" pitchFamily="2" charset="-52"/>
                      </a:endParaRP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useo Sans Cyrl 300" panose="02000000000000000000" pitchFamily="2" charset="-52"/>
                        </a:rPr>
                        <a:t>Типы</a:t>
                      </a:r>
                      <a:endParaRPr lang="ru-RU" sz="1600" dirty="0">
                        <a:latin typeface="Museo Sans Cyrl 300" panose="02000000000000000000" pitchFamily="2" charset="-52"/>
                      </a:endParaRP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useo Sans Cyrl 300" panose="02000000000000000000" pitchFamily="2" charset="-52"/>
                        </a:rPr>
                        <a:t>Примеры</a:t>
                      </a:r>
                      <a:endParaRPr lang="ru-RU" sz="1600" dirty="0">
                        <a:latin typeface="Museo Sans Cyrl 300" panose="02000000000000000000" pitchFamily="2" charset="-52"/>
                      </a:endParaRP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099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Museo Sans Cyrl 300" panose="02000000000000000000" pitchFamily="2" charset="-52"/>
                        </a:rPr>
                        <a:t>По назначению</a:t>
                      </a:r>
                      <a:endParaRPr lang="ru-RU" sz="1300" dirty="0">
                        <a:latin typeface="Museo Sans Cyrl 300" panose="02000000000000000000" pitchFamily="2" charset="-52"/>
                      </a:endParaRP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Museo Sans Cyrl 300" panose="02000000000000000000" pitchFamily="2" charset="-52"/>
                        </a:rPr>
                        <a:t>Деловые проекты</a:t>
                      </a:r>
                    </a:p>
                    <a:p>
                      <a:endParaRPr lang="ru-RU" sz="1300" dirty="0" smtClean="0">
                        <a:latin typeface="Museo Sans Cyrl 300" panose="02000000000000000000" pitchFamily="2" charset="-52"/>
                      </a:endParaRPr>
                    </a:p>
                    <a:p>
                      <a:r>
                        <a:rPr lang="ru-RU" sz="1300" dirty="0" smtClean="0">
                          <a:latin typeface="Museo Sans Cyrl 300" panose="02000000000000000000" pitchFamily="2" charset="-52"/>
                        </a:rPr>
                        <a:t>Личные</a:t>
                      </a:r>
                      <a:r>
                        <a:rPr lang="ru-RU" sz="1300" baseline="0" dirty="0" smtClean="0">
                          <a:latin typeface="Museo Sans Cyrl 300" panose="02000000000000000000" pitchFamily="2" charset="-52"/>
                        </a:rPr>
                        <a:t> проекты</a:t>
                      </a:r>
                      <a:endParaRPr lang="ru-RU" sz="1300" dirty="0">
                        <a:latin typeface="Museo Sans Cyrl 300" panose="02000000000000000000" pitchFamily="2" charset="-52"/>
                      </a:endParaRP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Museo Sans Cyrl 300" panose="02000000000000000000" pitchFamily="2" charset="-52"/>
                        </a:rPr>
                        <a:t>Разработка программы мероприятия «Первоклассный читатель»</a:t>
                      </a:r>
                    </a:p>
                    <a:p>
                      <a:r>
                        <a:rPr lang="ru-RU" sz="1300" dirty="0" smtClean="0">
                          <a:latin typeface="Museo Sans Cyrl 300" panose="02000000000000000000" pitchFamily="2" charset="-52"/>
                        </a:rPr>
                        <a:t>Проведение</a:t>
                      </a:r>
                      <a:r>
                        <a:rPr lang="ru-RU" sz="1300" baseline="0" dirty="0" smtClean="0">
                          <a:latin typeface="Museo Sans Cyrl 300" panose="02000000000000000000" pitchFamily="2" charset="-52"/>
                        </a:rPr>
                        <a:t> косметического ремонта в квартире</a:t>
                      </a:r>
                      <a:endParaRPr lang="ru-RU" sz="1300" i="1" dirty="0">
                        <a:latin typeface="Museo Sans Cyrl 300" panose="02000000000000000000" pitchFamily="2" charset="-52"/>
                      </a:endParaRP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00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Museo Sans Cyrl 300" panose="02000000000000000000" pitchFamily="2" charset="-52"/>
                        </a:rPr>
                        <a:t>По ресурсам</a:t>
                      </a:r>
                      <a:r>
                        <a:rPr lang="ru-RU" sz="1300" baseline="0" dirty="0" smtClean="0">
                          <a:latin typeface="Museo Sans Cyrl 300" panose="02000000000000000000" pitchFamily="2" charset="-52"/>
                        </a:rPr>
                        <a:t> и прибыли</a:t>
                      </a:r>
                      <a:endParaRPr lang="ru-RU" sz="1300" dirty="0">
                        <a:latin typeface="Museo Sans Cyrl 300" panose="02000000000000000000" pitchFamily="2" charset="-52"/>
                      </a:endParaRP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Museo Sans Cyrl 300" panose="02000000000000000000" pitchFamily="2" charset="-52"/>
                        </a:rPr>
                        <a:t>Коммерческие </a:t>
                      </a:r>
                    </a:p>
                    <a:p>
                      <a:r>
                        <a:rPr lang="ru-RU" sz="1300" dirty="0" smtClean="0">
                          <a:latin typeface="Museo Sans Cyrl 300" panose="02000000000000000000" pitchFamily="2" charset="-52"/>
                        </a:rPr>
                        <a:t>Социальные</a:t>
                      </a:r>
                      <a:endParaRPr lang="ru-RU" sz="1300" dirty="0">
                        <a:latin typeface="Museo Sans Cyrl 300" panose="02000000000000000000" pitchFamily="2" charset="-52"/>
                      </a:endParaRP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endParaRPr lang="ru-RU" sz="1300" dirty="0">
                        <a:latin typeface="Museo Sans Cyrl 300" panose="02000000000000000000" pitchFamily="2" charset="-52"/>
                      </a:endParaRP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144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Museo Sans Cyrl 300" panose="02000000000000000000" pitchFamily="2" charset="-52"/>
                        </a:rPr>
                        <a:t>По масштабу</a:t>
                      </a:r>
                      <a:endParaRPr lang="ru-RU" sz="1300" dirty="0">
                        <a:latin typeface="Museo Sans Cyrl 300" panose="02000000000000000000" pitchFamily="2" charset="-52"/>
                      </a:endParaRP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Museo Sans Cyrl 300" panose="02000000000000000000" pitchFamily="2" charset="-52"/>
                        </a:rPr>
                        <a:t>Малый</a:t>
                      </a:r>
                    </a:p>
                    <a:p>
                      <a:r>
                        <a:rPr lang="ru-RU" sz="1300" dirty="0" smtClean="0">
                          <a:latin typeface="Museo Sans Cyrl 300" panose="02000000000000000000" pitchFamily="2" charset="-52"/>
                        </a:rPr>
                        <a:t>Средний</a:t>
                      </a:r>
                    </a:p>
                    <a:p>
                      <a:r>
                        <a:rPr lang="ru-RU" sz="1300" dirty="0" err="1" smtClean="0">
                          <a:latin typeface="Museo Sans Cyrl 300" panose="02000000000000000000" pitchFamily="2" charset="-52"/>
                        </a:rPr>
                        <a:t>Мегапроект</a:t>
                      </a:r>
                      <a:endParaRPr lang="ru-RU" sz="1300" dirty="0">
                        <a:latin typeface="Museo Sans Cyrl 300" panose="02000000000000000000" pitchFamily="2" charset="-52"/>
                      </a:endParaRP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endParaRPr lang="ru-RU" sz="1300" dirty="0">
                        <a:latin typeface="Museo Sans Cyrl 300" panose="02000000000000000000" pitchFamily="2" charset="-52"/>
                      </a:endParaRP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3884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Museo Sans Cyrl 300" panose="02000000000000000000" pitchFamily="2" charset="-52"/>
                        </a:rPr>
                        <a:t>По продуктовому результату</a:t>
                      </a:r>
                      <a:endParaRPr lang="ru-RU" sz="1300" dirty="0">
                        <a:latin typeface="Museo Sans Cyrl 300" panose="02000000000000000000" pitchFamily="2" charset="-52"/>
                      </a:endParaRP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Museo Sans Cyrl 300" panose="02000000000000000000" pitchFamily="2" charset="-52"/>
                        </a:rPr>
                        <a:t>Научно-исследовательский</a:t>
                      </a:r>
                    </a:p>
                    <a:p>
                      <a:r>
                        <a:rPr lang="ru-RU" sz="1300" dirty="0" smtClean="0">
                          <a:latin typeface="Museo Sans Cyrl 300" panose="02000000000000000000" pitchFamily="2" charset="-52"/>
                        </a:rPr>
                        <a:t>Опытный проект,</a:t>
                      </a:r>
                      <a:r>
                        <a:rPr lang="ru-RU" sz="1300" baseline="0" dirty="0" smtClean="0">
                          <a:latin typeface="Museo Sans Cyrl 300" panose="02000000000000000000" pitchFamily="2" charset="-52"/>
                        </a:rPr>
                        <a:t> НИОКР</a:t>
                      </a:r>
                    </a:p>
                    <a:p>
                      <a:r>
                        <a:rPr lang="ru-RU" sz="1300" baseline="0" dirty="0" smtClean="0">
                          <a:latin typeface="Museo Sans Cyrl 300" panose="02000000000000000000" pitchFamily="2" charset="-52"/>
                        </a:rPr>
                        <a:t>Технологический</a:t>
                      </a:r>
                    </a:p>
                    <a:p>
                      <a:r>
                        <a:rPr lang="ru-RU" sz="1300" baseline="0" dirty="0" smtClean="0">
                          <a:latin typeface="Museo Sans Cyrl 300" panose="02000000000000000000" pitchFamily="2" charset="-52"/>
                        </a:rPr>
                        <a:t>Инфраструктурный</a:t>
                      </a:r>
                    </a:p>
                    <a:p>
                      <a:r>
                        <a:rPr lang="ru-RU" sz="1300" baseline="0" dirty="0" smtClean="0">
                          <a:latin typeface="Museo Sans Cyrl 300" panose="02000000000000000000" pitchFamily="2" charset="-52"/>
                        </a:rPr>
                        <a:t>Инновационный</a:t>
                      </a:r>
                    </a:p>
                    <a:p>
                      <a:r>
                        <a:rPr lang="ru-RU" sz="1300" baseline="0" dirty="0" smtClean="0">
                          <a:latin typeface="Museo Sans Cyrl 300" panose="02000000000000000000" pitchFamily="2" charset="-52"/>
                        </a:rPr>
                        <a:t>Предпринимательский</a:t>
                      </a:r>
                      <a:endParaRPr lang="ru-RU" sz="1300" dirty="0">
                        <a:latin typeface="Museo Sans Cyrl 300" panose="02000000000000000000" pitchFamily="2" charset="-52"/>
                      </a:endParaRP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endParaRPr lang="ru-RU" sz="1300" dirty="0">
                        <a:latin typeface="Museo Sans Cyrl 300" panose="02000000000000000000" pitchFamily="2" charset="-52"/>
                      </a:endParaRP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6698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Museo Sans Cyrl 300" panose="02000000000000000000" pitchFamily="2" charset="-52"/>
                        </a:rPr>
                        <a:t>….другие классификации</a:t>
                      </a:r>
                      <a:endParaRPr lang="ru-RU" sz="1300" dirty="0">
                        <a:latin typeface="Museo Sans Cyrl 300" panose="02000000000000000000" pitchFamily="2" charset="-52"/>
                      </a:endParaRP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endParaRPr lang="ru-RU" sz="1300" dirty="0">
                        <a:latin typeface="Museo Sans Cyrl 300" panose="02000000000000000000" pitchFamily="2" charset="-52"/>
                      </a:endParaRP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endParaRPr lang="ru-RU" sz="1300" dirty="0">
                        <a:latin typeface="Museo Sans Cyrl 300" panose="02000000000000000000" pitchFamily="2" charset="-52"/>
                      </a:endParaRP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8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69</Words>
  <Application>Microsoft Office PowerPoint</Application>
  <PresentationFormat>Широкоэкранный</PresentationFormat>
  <Paragraphs>28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Museo Sans Cyrl 300</vt:lpstr>
      <vt:lpstr>Museo Sans Cyrl 500</vt:lpstr>
      <vt:lpstr>Museo Sans Cyrl 700</vt:lpstr>
      <vt:lpstr>Open Sans</vt:lpstr>
      <vt:lpstr>Тема Office</vt:lpstr>
      <vt:lpstr>Презентация PowerPoint</vt:lpstr>
    </vt:vector>
  </TitlesOfParts>
  <Company>ГКУК г. Москвы "Дирекция культурных центров"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Марьяна Деканова</dc:creator>
  <cp:lastModifiedBy>Vlad</cp:lastModifiedBy>
  <cp:revision>5</cp:revision>
  <dcterms:created xsi:type="dcterms:W3CDTF">2020-08-11T14:00:05Z</dcterms:created>
  <dcterms:modified xsi:type="dcterms:W3CDTF">2020-08-11T15:45:15Z</dcterms:modified>
</cp:coreProperties>
</file>