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7" r:id="rId2"/>
    <p:sldId id="288" r:id="rId3"/>
    <p:sldId id="289" r:id="rId4"/>
    <p:sldId id="281" r:id="rId5"/>
    <p:sldId id="285" r:id="rId6"/>
    <p:sldId id="290" r:id="rId7"/>
    <p:sldId id="291" r:id="rId8"/>
    <p:sldId id="282" r:id="rId9"/>
    <p:sldId id="283" r:id="rId10"/>
    <p:sldId id="292" r:id="rId11"/>
    <p:sldId id="293" r:id="rId12"/>
    <p:sldId id="286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BEB2"/>
    <a:srgbClr val="1D787D"/>
    <a:srgbClr val="488FFF"/>
    <a:srgbClr val="FEC254"/>
    <a:srgbClr val="60C640"/>
    <a:srgbClr val="989898"/>
    <a:srgbClr val="B20005"/>
    <a:srgbClr val="C9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7" autoAdjust="0"/>
    <p:restoredTop sz="93750" autoAdjust="0"/>
  </p:normalViewPr>
  <p:slideViewPr>
    <p:cSldViewPr>
      <p:cViewPr varScale="1">
        <p:scale>
          <a:sx n="151" d="100"/>
          <a:sy n="151" d="100"/>
        </p:scale>
        <p:origin x="76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5068-3BC9-446E-91BC-6AE064861DEA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233B2-6335-4293-8671-B597919E1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8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4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3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1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8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7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110237" y="825346"/>
            <a:ext cx="4656832" cy="3906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Создава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198" y="771550"/>
            <a:ext cx="2115520" cy="13681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2424667"/>
            <a:ext cx="4968552" cy="14362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Название проекта</a:t>
            </a:r>
          </a:p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«______________________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_______________________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_______________________»</a:t>
            </a:r>
          </a:p>
        </p:txBody>
      </p:sp>
      <p:pic>
        <p:nvPicPr>
          <p:cNvPr id="13" name="Рисунок 12" descr="Создавай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6866" y="825346"/>
            <a:ext cx="4656832" cy="39066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4145923"/>
            <a:ext cx="3744416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Автор(ы) проекта: 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Имя, Фамилия</a:t>
            </a:r>
            <a:endParaRPr lang="en-US" sz="1400" b="1" dirty="0"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Возрастная категория: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Ступень (</a:t>
            </a:r>
            <a:r>
              <a:rPr lang="en-US" sz="1400" b="1" dirty="0">
                <a:latin typeface="Roboto Condensed Light" pitchFamily="2" charset="0"/>
                <a:ea typeface="Roboto Condensed Light" pitchFamily="2" charset="0"/>
              </a:rPr>
              <a:t>I, II, III</a:t>
            </a:r>
            <a:r>
              <a:rPr lang="ru-RU" sz="1400" b="1">
                <a:latin typeface="Roboto Condensed Light" pitchFamily="2" charset="0"/>
                <a:ea typeface="Roboto Condensed Light" pitchFamily="2" charset="0"/>
              </a:rPr>
              <a:t>)</a:t>
            </a:r>
            <a:endParaRPr lang="ru-RU" sz="1400" b="1" dirty="0"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Площадка: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«Название» (город, область)</a:t>
            </a:r>
          </a:p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Наставник: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Имя, Фамилия</a:t>
            </a:r>
          </a:p>
        </p:txBody>
      </p:sp>
      <p:pic>
        <p:nvPicPr>
          <p:cNvPr id="11" name="Рисунок 10" descr="Шап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14053"/>
            <a:ext cx="8450170" cy="44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509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Итоги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3968" y="3651870"/>
            <a:ext cx="4176464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Возникли ли в процессе исследования новые задачи?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чём были трудности?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новые знания были приобретены в ходе работы над проектом?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044116" cy="72008"/>
          </a:xfrm>
          <a:prstGeom prst="rect">
            <a:avLst/>
          </a:prstGeom>
          <a:solidFill>
            <a:srgbClr val="5EBEB2"/>
          </a:solidFill>
          <a:ln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392488" cy="465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Фиксация полученных компетенций участников проекта (1 слайд)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9992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59782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9" name="Рисунок 28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907" y="3320814"/>
            <a:ext cx="265298" cy="230063"/>
          </a:xfrm>
          <a:prstGeom prst="rect">
            <a:avLst/>
          </a:prstGeom>
        </p:spPr>
      </p:pic>
      <p:pic>
        <p:nvPicPr>
          <p:cNvPr id="30" name="Рисунок 29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6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Перспективы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58" y="771550"/>
            <a:ext cx="2851517" cy="72008"/>
          </a:xfrm>
          <a:prstGeom prst="rect">
            <a:avLst/>
          </a:prstGeom>
          <a:solidFill>
            <a:srgbClr val="5EBEB2"/>
          </a:solidFill>
          <a:ln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Описание возможностей для развития проекта, коммерческого использования, промышленной реализации, масштабирования </a:t>
            </a:r>
            <a:br>
              <a:rPr lang="ru-RU" sz="1600" dirty="0">
                <a:latin typeface="Roboto" pitchFamily="2" charset="0"/>
                <a:ea typeface="Roboto" pitchFamily="2" charset="0"/>
              </a:rPr>
            </a:br>
            <a:r>
              <a:rPr lang="ru-RU" sz="1600" dirty="0">
                <a:latin typeface="Roboto" pitchFamily="2" charset="0"/>
                <a:ea typeface="Roboto" pitchFamily="2" charset="0"/>
              </a:rPr>
              <a:t>(1 слайд).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17" name="Рисунок 16" descr="Подв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3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314155" y="1923678"/>
            <a:ext cx="2448272" cy="1368152"/>
            <a:chOff x="5220072" y="987574"/>
            <a:chExt cx="3384376" cy="338437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3" name="TextBox 22"/>
          <p:cNvSpPr txBox="1"/>
          <p:nvPr/>
        </p:nvSpPr>
        <p:spPr>
          <a:xfrm>
            <a:off x="325913" y="2418541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6620" y="2123409"/>
            <a:ext cx="3962914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!</a:t>
            </a:r>
          </a:p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?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* 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09022" y="1015511"/>
            <a:ext cx="6178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Roboto"/>
              </a:rPr>
              <a:t>«Необходимость – мать всех изобретений»</a:t>
            </a:r>
          </a:p>
          <a:p>
            <a:pPr algn="ctr"/>
            <a:r>
              <a:rPr lang="ru-RU" sz="1400" i="1" dirty="0">
                <a:latin typeface="Roboto"/>
              </a:rPr>
              <a:t>Платон</a:t>
            </a:r>
          </a:p>
        </p:txBody>
      </p:sp>
      <p:pic>
        <p:nvPicPr>
          <p:cNvPr id="26" name="Рисунок 25" descr="Создава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6245" y="709736"/>
            <a:ext cx="1754654" cy="1134772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2452884" y="1015511"/>
            <a:ext cx="6291167" cy="523221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93682" y="1423700"/>
            <a:ext cx="265298" cy="230063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14155" y="3459571"/>
            <a:ext cx="8578325" cy="12824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При подготовке конкурсной презентации, вы можете использовать все внутренние элементы дизайна, например, для оформления цитат, создания маркированного списка или добавления фотографий, схем, чертежей или других иллюстративных материалов. </a:t>
            </a:r>
          </a:p>
          <a:p>
            <a:pPr>
              <a:lnSpc>
                <a:spcPts val="2000"/>
              </a:lnSpc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Если же данные элементы не соответствуют вашей концепции, вы можете их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удалить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Вашим помощником в подготовке презентации может стать инструкция, размещенная на сайте конкурса</a:t>
            </a:r>
          </a:p>
        </p:txBody>
      </p:sp>
      <p:pic>
        <p:nvPicPr>
          <p:cNvPr id="25" name="Рисунок 24" descr="Шап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114053"/>
            <a:ext cx="8450170" cy="44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60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Проблема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2860749"/>
            <a:ext cx="4176464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именно вы сделали?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 Какую проблему / задачу оно решает?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Для чего и кому нужен данный проект? 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этот проект может изменить в жизни человека / общества? 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Кто заказчик или потребитель результатов проекта?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836204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312368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Опишите проблемы или задачи, для решения которой выполнялся проект (1-2 слайда).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5576" y="226891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2088978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5686" y="2550010"/>
            <a:ext cx="265298" cy="230063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7" name="TextBox 26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29" name="Рисунок 28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74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Проблема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067" y="3599108"/>
            <a:ext cx="3904837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есть аналоги (технологии, методы, устройства, исследования)? 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чем их достоинства и недостатки? 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Насколько проект отвечает на актуальные вызовы (технологические, социокультурные)?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EBEB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59" y="1000348"/>
            <a:ext cx="3942325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Презентация изобретения с позиций актуальности, востребованности, распространенности и существенности.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Оценка новизны: наличие общеизвестных решений или имеющихся примеров реализации.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Характеристика уникальности проектной идеи.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2068" y="311598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4761" y="2943367"/>
            <a:ext cx="398214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1" name="Рисунок 30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6934" y="3401661"/>
            <a:ext cx="265298" cy="230063"/>
          </a:xfrm>
          <a:prstGeom prst="rect">
            <a:avLst/>
          </a:prstGeom>
        </p:spPr>
      </p:pic>
      <p:pic>
        <p:nvPicPr>
          <p:cNvPr id="33" name="Рисунок 32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8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Идея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3651870"/>
            <a:ext cx="4176464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решить поставленную задачу?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общепринятые методы работы, технологии, методики применяются?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новые технологии / инструменты используются в проекте?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864096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Опишите используемые подходы и 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технологии (1-2 слайда)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5576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859782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291830"/>
            <a:ext cx="265298" cy="230063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7" name="TextBox 26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29" name="Рисунок 28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3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План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19960" y="1088182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Представьте план работы над проектом 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6" name="Прямоугольник 55"/>
          <p:cNvSpPr/>
          <p:nvPr/>
        </p:nvSpPr>
        <p:spPr>
          <a:xfrm flipV="1">
            <a:off x="611559" y="771550"/>
            <a:ext cx="955037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Рисунок 56" descr="Подв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6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Ресурсы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692188" cy="72008"/>
          </a:xfrm>
          <a:prstGeom prst="rect">
            <a:avLst/>
          </a:prstGeom>
          <a:solidFill>
            <a:srgbClr val="5EBEB2"/>
          </a:solidFill>
          <a:ln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Перечислите применяемые в работе ресурсы, оборудование и т.д.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образом?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(Описание используемого оборудования, ресурсов, технологий и т.д.).</a:t>
            </a:r>
          </a:p>
        </p:txBody>
      </p:sp>
      <p:pic>
        <p:nvPicPr>
          <p:cNvPr id="59" name="Рисунок 58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3076337"/>
            <a:ext cx="265298" cy="230063"/>
          </a:xfrm>
          <a:prstGeom prst="rect">
            <a:avLst/>
          </a:prstGeom>
        </p:spPr>
      </p:pic>
      <p:pic>
        <p:nvPicPr>
          <p:cNvPr id="61" name="Рисунок 6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91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Команда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1" y="771550"/>
            <a:ext cx="1692188" cy="72008"/>
          </a:xfrm>
          <a:prstGeom prst="rect">
            <a:avLst/>
          </a:prstGeom>
          <a:solidFill>
            <a:srgbClr val="5EBEB2"/>
          </a:solidFill>
          <a:ln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63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Расскажите о себе: представьте автора проекта / лидера проектной команды, всех членов проектной команды 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образом?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(Кратко перечислите вклад каждого из участников в реализацию проекта ).</a:t>
            </a:r>
          </a:p>
        </p:txBody>
      </p:sp>
      <p:pic>
        <p:nvPicPr>
          <p:cNvPr id="59" name="Рисунок 58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3076337"/>
            <a:ext cx="265298" cy="230063"/>
          </a:xfrm>
          <a:prstGeom prst="rect">
            <a:avLst/>
          </a:prstGeom>
        </p:spPr>
      </p:pic>
      <p:pic>
        <p:nvPicPr>
          <p:cNvPr id="61" name="Рисунок 6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7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302433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Этапы работы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448272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42738" y="268971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427984" y="2632513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05642" y="3151378"/>
            <a:ext cx="265298" cy="230063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611560" y="1059582"/>
            <a:ext cx="2448272" cy="1368152"/>
            <a:chOff x="5220072" y="987574"/>
            <a:chExt cx="3384376" cy="3384376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9" name="TextBox 28"/>
          <p:cNvSpPr txBox="1"/>
          <p:nvPr/>
        </p:nvSpPr>
        <p:spPr>
          <a:xfrm>
            <a:off x="611560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347864" y="1059582"/>
            <a:ext cx="2448272" cy="1368152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3347864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6156176" y="1059582"/>
            <a:ext cx="2448272" cy="1368152"/>
            <a:chOff x="5220072" y="987574"/>
            <a:chExt cx="3384376" cy="338437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>
          <a:xfrm>
            <a:off x="6156176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1560" y="2642238"/>
            <a:ext cx="3672408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Представьте основные шаги, которые были пройдены для реализации проекта (1-2 слайда)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427984" y="3302758"/>
            <a:ext cx="4256119" cy="12824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шаги были предприняты для осуществления плана?</a:t>
            </a:r>
          </a:p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Где был реализован проект?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(Расскажите о площадке: детский технопарк «</a:t>
            </a:r>
            <a:r>
              <a:rPr 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Кванториум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», ЦМИТ и пр., где походила работа над проектом)</a:t>
            </a:r>
          </a:p>
        </p:txBody>
      </p:sp>
      <p:pic>
        <p:nvPicPr>
          <p:cNvPr id="51" name="Рисунок 5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263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Результаты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3967" y="3651870"/>
            <a:ext cx="4193085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получилось?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именно функционирует та или иная деталь?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На каких принципах работает изобретение?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Почему был использован такой дизайн, способ компоновки, такие материалы?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464492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Покажите итог своей деятельности, полученную в проекте современную технологию или инновационный метод, действующий прототип.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Обоснуйте взаимосвязь поставленной проблемы (задачи) и полученного результата, включая соотнесение плана (ТЗ) и полученных результатов, рефлексия (1-2 слайда)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27984" y="3211649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300589" y="3039033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33529" y="3479470"/>
            <a:ext cx="265298" cy="230063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7" name="TextBox 26"/>
          <p:cNvSpPr txBox="1"/>
          <p:nvPr/>
        </p:nvSpPr>
        <p:spPr>
          <a:xfrm>
            <a:off x="683568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29" name="Рисунок 28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00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629</Words>
  <Application>Microsoft Macintosh PowerPoint</Application>
  <PresentationFormat>Экран (16:9)</PresentationFormat>
  <Paragraphs>90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Roboto</vt:lpstr>
      <vt:lpstr>Roboto Condensed Light</vt:lpstr>
      <vt:lpstr>Roboto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Mila Golovchenko</dc:creator>
  <cp:lastModifiedBy>Mariya Kopyeva</cp:lastModifiedBy>
  <cp:revision>139</cp:revision>
  <dcterms:created xsi:type="dcterms:W3CDTF">2016-02-04T14:29:49Z</dcterms:created>
  <dcterms:modified xsi:type="dcterms:W3CDTF">2024-01-07T06:17:42Z</dcterms:modified>
</cp:coreProperties>
</file>