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83858-ACF6-5744-8E15-002413D39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A25775-F350-3146-ACBD-90E169206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408C4-DBEE-C84A-98FD-B0198DE6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0D5CB-CB39-B446-B506-8A4907C1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2C3C1-6807-A646-A694-33C20391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6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9DC66-C56D-3B48-8952-8FE885CF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5680F2-E72C-6C40-8118-D19A373AE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16094-50E2-D74C-B282-0C088BCE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DFAE5B-E214-BA48-AFB7-21796EF1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49A64-BC8B-7244-9967-DA1AF98F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0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7AD76B-89C0-A049-B152-191DD1748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81C525-366B-9341-AB8F-16871B566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49960-C2AA-254B-A1E4-13E6C508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A385D-939E-B54B-BAF4-DD8A6180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BA216E-9999-1540-8BED-A74BFE47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7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5FD3-FB53-834E-B0DE-600BEC1D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8B9C9-E6B7-9840-8988-865D715E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252DC-D65C-5B4A-BAC4-670D2C53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BB928C-EEFF-2045-9AA6-2EE5B76A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FF9E9-29F6-4C4C-B19A-7D27E59A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5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7CBE4-243E-2C4F-A087-0020A847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8BADB-29F8-6B4A-AF43-4B9DD01D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51935-6E03-B743-9885-D7003E7F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CF0C05-5BBC-EF44-A222-86A6F566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F8A477-FF20-A548-BD16-88FFC23C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EC0A6-AD00-104A-BC04-C10D25EA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22DE3-1E1E-7643-A2F0-7E4F42A1C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4C1356-6B27-9845-8FD9-3FEF79255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049ACA-1150-CA4D-804C-610C329C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B99547-07FF-2442-A114-4EB70EBD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BE264-80B0-444A-B99D-050E3240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2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83036-6457-FD40-ABDD-3E0AD2EF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A0532E-2C87-4141-9BAD-B81D4372D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11649E-516A-6847-AE3B-121459CAA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A711E3-3523-ED41-8547-66D7BE008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1B7772-E2C8-964C-85B3-C2AA2D531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6EDB17-6F89-AE43-BD4B-C329251A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088A3E-DBCA-DB41-83B2-6784B6C6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F99555-2ED7-614D-A5B6-5351ABE0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1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2A6BB-9592-0E47-896C-49158339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D3B941-5C34-C94C-8099-7D338070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327D1C-AD3B-684D-9760-95B9B6EC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E34853-207D-8B49-9AE7-85F4D009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2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B1F1CB-CF29-C848-BEB2-3D2E09FC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52E9EC-C146-2241-AEFA-3234D569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3EB598-1B5A-624C-B2C5-76DAC732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5B6C9-439D-EA46-9F73-BB5EC775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DA613-7307-7946-AEA7-AB59FD00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14EED-C8A1-7543-B723-8ECB01D08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44E8BD-DBBD-2D40-BF17-ACD3F79C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A26F66-FC14-C14D-A15A-DEB8C78C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3DA76-7071-B04C-AD86-F98E7DD0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0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ABCFA-72E5-E14C-97C0-158696EE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468273-090E-6245-9FA3-B32E2BC6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8F57AB-3452-DF4A-9BED-3C9883BF0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42156F-B2F3-DE41-86FC-54D1515F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47D858-216D-7B4F-B1F8-B2777B3A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23BD26-122A-A54C-841A-EC99AACE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7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45067-1975-9C43-962C-06909510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F4E311-7578-2C42-B144-AF879BF2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442BC-764B-5949-B2CC-D6B86A52E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0533-E912-E846-B204-D7A3B5EA1AE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6933B-EFB7-0E46-95CA-CF2F1A321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D372E2-5A17-1A41-9AA3-8D79ECF35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FF29-670C-D741-8F98-FADF84E2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6A9F-73CD-B041-B26C-F3D99C0E2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3526"/>
            <a:ext cx="9144000" cy="2387600"/>
          </a:xfrm>
        </p:spPr>
        <p:txBody>
          <a:bodyPr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Название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945504-9A74-234E-A9C7-FA0B5DAE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2034"/>
            <a:ext cx="9144000" cy="572799"/>
          </a:xfrm>
        </p:spPr>
        <p:txBody>
          <a:bodyPr anchor="ctr"/>
          <a:lstStyle/>
          <a:p>
            <a:r>
              <a:rPr lang="ru-RU" i="1" dirty="0" smtClean="0">
                <a:solidFill>
                  <a:srgbClr val="002060"/>
                </a:solidFill>
              </a:rPr>
              <a:t>Номинация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E945504-9A74-234E-A9C7-FA0B5DAEBF42}"/>
              </a:ext>
            </a:extLst>
          </p:cNvPr>
          <p:cNvSpPr txBox="1">
            <a:spLocks/>
          </p:cNvSpPr>
          <p:nvPr/>
        </p:nvSpPr>
        <p:spPr>
          <a:xfrm>
            <a:off x="3005282" y="4862802"/>
            <a:ext cx="618143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rgbClr val="002060"/>
                </a:solidFill>
              </a:rPr>
              <a:t>Авторы проекта: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3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00C6A9F-73CD-B041-B26C-F3D99C0E2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"/>
            <a:ext cx="12192000" cy="1348365"/>
          </a:xfrm>
        </p:spPr>
        <p:txBody>
          <a:bodyPr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ИДЕЯ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6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00C6A9F-73CD-B041-B26C-F3D99C0E2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"/>
            <a:ext cx="12192000" cy="1348365"/>
          </a:xfrm>
        </p:spPr>
        <p:txBody>
          <a:bodyPr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ЭТАПЫ РАБОТЫ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1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00C6A9F-73CD-B041-B26C-F3D99C0E2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"/>
            <a:ext cx="12192000" cy="1348365"/>
          </a:xfrm>
        </p:spPr>
        <p:txBody>
          <a:bodyPr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МОЯ СЕМЬЯ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00C6A9F-73CD-B041-B26C-F3D99C0E2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"/>
            <a:ext cx="12192000" cy="1348365"/>
          </a:xfrm>
        </p:spPr>
        <p:txBody>
          <a:bodyPr anchor="ctr"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ПРЕДСТАВЛЕНИЕ РЕЗУЛЬТАТА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88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Название проекта</vt:lpstr>
      <vt:lpstr>ИДЕЯ</vt:lpstr>
      <vt:lpstr>ЭТАПЫ РАБОТЫ</vt:lpstr>
      <vt:lpstr>МОЯ СЕМЬЯ</vt:lpstr>
      <vt:lpstr>ПРЕДСТАВЛЕНИЕ РЕЗУЛЬТАТА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Павел Трухачев</cp:lastModifiedBy>
  <cp:revision>5</cp:revision>
  <dcterms:created xsi:type="dcterms:W3CDTF">2020-05-19T12:58:16Z</dcterms:created>
  <dcterms:modified xsi:type="dcterms:W3CDTF">2020-05-19T19:00:39Z</dcterms:modified>
</cp:coreProperties>
</file>