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86" r:id="rId3"/>
    <p:sldId id="287" r:id="rId4"/>
    <p:sldId id="288" r:id="rId5"/>
    <p:sldId id="270" r:id="rId6"/>
    <p:sldId id="283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E"/>
    <a:srgbClr val="363738"/>
    <a:srgbClr val="E67819"/>
    <a:srgbClr val="5EBEB2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3750" autoAdjust="0"/>
  </p:normalViewPr>
  <p:slideViewPr>
    <p:cSldViewPr>
      <p:cViewPr varScale="1">
        <p:scale>
          <a:sx n="151" d="100"/>
          <a:sy n="151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233B2-6335-4293-8671-B597919E1F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ис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7494"/>
            <a:ext cx="3840294" cy="45636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48064" y="2427734"/>
            <a:ext cx="3240360" cy="1061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500" b="1" dirty="0">
                <a:solidFill>
                  <a:srgbClr val="363738"/>
                </a:solidFill>
                <a:latin typeface="Merriweather" pitchFamily="18" charset="-52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endParaRPr lang="ru-RU" sz="2200" dirty="0">
              <a:solidFill>
                <a:srgbClr val="363738"/>
              </a:solidFill>
              <a:latin typeface="Merriweather" pitchFamily="18" charset="-52"/>
            </a:endParaRPr>
          </a:p>
          <a:p>
            <a:pPr>
              <a:lnSpc>
                <a:spcPts val="2800"/>
              </a:lnSpc>
            </a:pPr>
            <a:endParaRPr lang="ru-RU" sz="2200" dirty="0">
              <a:solidFill>
                <a:srgbClr val="363738"/>
              </a:solidFill>
              <a:latin typeface="Merriweather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961968"/>
            <a:ext cx="324036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Автор проекта:</a:t>
            </a:r>
            <a:r>
              <a:rPr lang="en-US" sz="1200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Имя Фамилия</a:t>
            </a:r>
          </a:p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Номинация: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хххххххххххххх</a:t>
            </a:r>
            <a:endParaRPr lang="ru-RU" sz="1200" b="1" dirty="0">
              <a:latin typeface="Roboto Condensed Light" pitchFamily="2" charset="0"/>
              <a:ea typeface="Roboto Condensed Light" pitchFamily="2" charset="0"/>
            </a:endParaRPr>
          </a:p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Возрастная категория: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хххххххххххххх</a:t>
            </a:r>
            <a:endParaRPr lang="ru-RU" sz="1200" dirty="0">
              <a:latin typeface="Roboto Condensed Light" pitchFamily="2" charset="0"/>
              <a:ea typeface="Roboto Condensed Light" pitchFamily="2" charset="0"/>
            </a:endParaRPr>
          </a:p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(Библиотека</a:t>
            </a:r>
            <a:r>
              <a:rPr lang="en-US" sz="1200" b="1" dirty="0">
                <a:latin typeface="Roboto Condensed Light" pitchFamily="2" charset="0"/>
                <a:ea typeface="Roboto Condensed Light" pitchFamily="2" charset="0"/>
              </a:rPr>
              <a:t>/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Культурный центр, ОКЦ)</a:t>
            </a:r>
            <a:br>
              <a:rPr lang="ru-RU" sz="1200" b="1" dirty="0">
                <a:latin typeface="Roboto Condensed Light" pitchFamily="2" charset="0"/>
                <a:ea typeface="Roboto Condensed Light" pitchFamily="2" charset="0"/>
              </a:rPr>
            </a:br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хххххххххххххх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</a:t>
            </a:r>
            <a:endParaRPr lang="ru-RU" sz="1200" b="1" dirty="0"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17" name="Рисунок 16" descr="Экс_logo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67495"/>
            <a:ext cx="2016224" cy="1756132"/>
          </a:xfrm>
          <a:prstGeom prst="rect">
            <a:avLst/>
          </a:prstGeom>
        </p:spPr>
      </p:pic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961968"/>
            <a:ext cx="265876" cy="144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D4B91-7EA7-4200-8CE9-C1F3DB7DF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864097"/>
          </a:xfrm>
        </p:spPr>
        <p:txBody>
          <a:bodyPr>
            <a:normAutofit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r>
              <a:rPr lang="ru-RU" sz="2000" b="1" dirty="0">
                <a:latin typeface="Merriweather"/>
              </a:rPr>
              <a:t>Замысел (идея)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03EC9F-DB34-4FC0-86C4-2F41629D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851669"/>
            <a:ext cx="3406532" cy="3312087"/>
          </a:xfrm>
        </p:spPr>
        <p:txBody>
          <a:bodyPr>
            <a:normAutofit/>
          </a:bodyPr>
          <a:lstStyle/>
          <a:p>
            <a:endParaRPr lang="en-US" sz="18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Кратко опишите идею вашего проекта,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его уникальность. </a:t>
            </a:r>
            <a:br>
              <a:rPr lang="ru-RU" sz="1400" dirty="0">
                <a:latin typeface="Roboto Condensed"/>
              </a:rPr>
            </a:b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9217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39706-A8B7-443B-9272-6F13CF54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92089"/>
          </a:xfrm>
        </p:spPr>
        <p:txBody>
          <a:bodyPr>
            <a:normAutofit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r>
              <a:rPr lang="ru-RU" sz="2000" b="1" dirty="0">
                <a:latin typeface="Merriweather"/>
              </a:rPr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60974-B234-40A5-AA55-AFA5CF3B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635646"/>
            <a:ext cx="4630668" cy="3396288"/>
          </a:xfrm>
        </p:spPr>
        <p:txBody>
          <a:bodyPr>
            <a:normAutofit/>
          </a:bodyPr>
          <a:lstStyle/>
          <a:p>
            <a:endParaRPr lang="ru-RU" sz="1400" dirty="0">
              <a:latin typeface="Roboto Condensed"/>
            </a:endParaRPr>
          </a:p>
          <a:p>
            <a:pPr marL="0" indent="0">
              <a:buNone/>
            </a:pPr>
            <a:endParaRPr lang="ru-RU" sz="14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Сформулируйте цель вашего проекта.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(Например, создание нового художественного образа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или продукта, привлечение интереса публики и т.д.)</a:t>
            </a: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6637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0FB49-2AF1-427D-B82D-25AAFE30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6806"/>
          </a:xfrm>
        </p:spPr>
        <p:txBody>
          <a:bodyPr>
            <a:normAutofit fontScale="90000"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br>
              <a:rPr lang="ru-RU" sz="2000" b="1" dirty="0">
                <a:latin typeface="Merriweather"/>
              </a:rPr>
            </a:br>
            <a:r>
              <a:rPr lang="ru-RU" sz="2200" b="1" dirty="0">
                <a:latin typeface="Merriweather"/>
              </a:rPr>
              <a:t>Этапы выполнения проекта</a:t>
            </a:r>
            <a:endParaRPr lang="ru-RU" sz="2000" b="1" dirty="0">
              <a:latin typeface="Merriweather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59C424-8B6E-4C9F-9464-FD4C44A2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635645"/>
            <a:ext cx="4342636" cy="3301875"/>
          </a:xfrm>
        </p:spPr>
        <p:txBody>
          <a:bodyPr>
            <a:normAutofit/>
          </a:bodyPr>
          <a:lstStyle/>
          <a:p>
            <a:endParaRPr lang="ru-RU" sz="1400" dirty="0">
              <a:latin typeface="Roboto Condensed"/>
            </a:endParaRPr>
          </a:p>
          <a:p>
            <a:endParaRPr lang="ru-RU" sz="14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Опишите основные этапы выполнения проекта.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План может быть представлен в виде расписания, таблиц, чек-листов и т.д. </a:t>
            </a: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53768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1 этап.jpg"/>
          <p:cNvPicPr>
            <a:picLocks noChangeAspect="1"/>
          </p:cNvPicPr>
          <p:nvPr/>
        </p:nvPicPr>
        <p:blipFill>
          <a:blip r:embed="rId3" cstate="print"/>
          <a:srcRect l="2751" t="2439" r="13358" b="2439"/>
          <a:stretch>
            <a:fillRect/>
          </a:stretch>
        </p:blipFill>
        <p:spPr>
          <a:xfrm>
            <a:off x="3842688" y="987574"/>
            <a:ext cx="4617744" cy="29523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211710"/>
            <a:ext cx="324036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Покажите итог своей деятельности,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охарактеризуйте полученный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в проекте результат или продукт.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Обоснуйте, как именно данный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результат связан с замыслом (идеей) (1-2 слайда).</a:t>
            </a:r>
            <a:endParaRPr lang="ru-RU" sz="1200" b="1" dirty="0">
              <a:solidFill>
                <a:srgbClr val="363738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95536" y="0"/>
            <a:ext cx="288032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pic>
        <p:nvPicPr>
          <p:cNvPr id="22" name="Рисунок 21" descr="Экс_logo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7D29A-E327-45C1-AD74-A4ED02B5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23330"/>
          </a:xfrm>
        </p:spPr>
        <p:txBody>
          <a:bodyPr>
            <a:normAutofit fontScale="90000"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br>
              <a:rPr lang="ru-RU" sz="2000" b="1" dirty="0">
                <a:latin typeface="Merriweather"/>
              </a:rPr>
            </a:br>
            <a:r>
              <a:rPr lang="ru-RU" sz="2200" b="1" dirty="0">
                <a:latin typeface="Merriweather"/>
              </a:rPr>
              <a:t>Результат</a:t>
            </a:r>
            <a:endParaRPr lang="ru-RU" sz="2000" b="1" dirty="0">
              <a:latin typeface="Merriweather"/>
            </a:endParaRPr>
          </a:p>
        </p:txBody>
      </p:sp>
      <p:pic>
        <p:nvPicPr>
          <p:cNvPr id="7" name="Рисунок 6" descr="Перышко_1.png">
            <a:extLst>
              <a:ext uri="{FF2B5EF4-FFF2-40B4-BE49-F238E27FC236}">
                <a16:creationId xmlns:a16="http://schemas.microsoft.com/office/drawing/2014/main" id="{97608C39-F12B-4C14-A0EE-7A4AACBEB0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кс_logo_1.png">
            <a:extLst>
              <a:ext uri="{FF2B5EF4-FFF2-40B4-BE49-F238E27FC236}">
                <a16:creationId xmlns:a16="http://schemas.microsoft.com/office/drawing/2014/main" id="{37339DED-116E-4B04-856C-A2D18E3E1A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4581" y="1563638"/>
            <a:ext cx="2314837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4308</TotalTime>
  <Words>146</Words>
  <Application>Microsoft Macintosh PowerPoint</Application>
  <PresentationFormat>Экран (16:9)</PresentationFormat>
  <Paragraphs>27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Merriweather</vt:lpstr>
      <vt:lpstr>Roboto Condensed</vt:lpstr>
      <vt:lpstr>Roboto Condensed Light</vt:lpstr>
      <vt:lpstr>Тема Office</vt:lpstr>
      <vt:lpstr>Презентация PowerPoint</vt:lpstr>
      <vt:lpstr> Замысел (идея) проекта</vt:lpstr>
      <vt:lpstr> Цель проекта</vt:lpstr>
      <vt:lpstr>  Этапы выполнения проекта</vt:lpstr>
      <vt:lpstr>  Результат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Mariya Kopyeva</cp:lastModifiedBy>
  <cp:revision>127</cp:revision>
  <dcterms:created xsi:type="dcterms:W3CDTF">2016-02-04T14:29:49Z</dcterms:created>
  <dcterms:modified xsi:type="dcterms:W3CDTF">2023-11-01T10:07:00Z</dcterms:modified>
</cp:coreProperties>
</file>