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86" r:id="rId3"/>
    <p:sldId id="287" r:id="rId4"/>
    <p:sldId id="288" r:id="rId5"/>
    <p:sldId id="270" r:id="rId6"/>
    <p:sldId id="283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E"/>
    <a:srgbClr val="363738"/>
    <a:srgbClr val="E67819"/>
    <a:srgbClr val="5EBEB2"/>
    <a:srgbClr val="488FFF"/>
    <a:srgbClr val="FEC254"/>
    <a:srgbClr val="60C640"/>
    <a:srgbClr val="989898"/>
    <a:srgbClr val="B20005"/>
    <a:srgbClr val="C9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3728" autoAdjust="0"/>
  </p:normalViewPr>
  <p:slideViewPr>
    <p:cSldViewPr>
      <p:cViewPr varScale="1">
        <p:scale>
          <a:sx n="142" d="100"/>
          <a:sy n="142" d="100"/>
        </p:scale>
        <p:origin x="708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4E5068-3BC9-446E-91BC-6AE064861DEA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D233B2-6335-4293-8671-B597919E1F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680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D233B2-6335-4293-8671-B597919E1F2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415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645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2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336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67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31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59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089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9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602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19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18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08ABD2-2C57-4164-9D35-35C60E7915BC}" type="datetimeFigureOut">
              <a:rPr lang="ru-RU" smtClean="0"/>
              <a:pPr/>
              <a:t>21.10.2022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2C13-9DD8-40BC-BA66-D02BBA50A9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4775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Лис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267494"/>
            <a:ext cx="3840294" cy="456363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148064" y="2427734"/>
            <a:ext cx="3240360" cy="106195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2800"/>
              </a:lnSpc>
            </a:pPr>
            <a:r>
              <a:rPr lang="ru-RU" sz="2500" b="1" dirty="0">
                <a:solidFill>
                  <a:srgbClr val="363738"/>
                </a:solidFill>
                <a:latin typeface="Merriweather" pitchFamily="18" charset="-52"/>
              </a:rPr>
              <a:t>Название проекта</a:t>
            </a:r>
          </a:p>
          <a:p>
            <a:pPr>
              <a:lnSpc>
                <a:spcPts val="2800"/>
              </a:lnSpc>
            </a:pPr>
            <a:endParaRPr lang="ru-RU" sz="2200" dirty="0">
              <a:solidFill>
                <a:srgbClr val="363738"/>
              </a:solidFill>
              <a:latin typeface="Merriweather" pitchFamily="18" charset="-52"/>
            </a:endParaRPr>
          </a:p>
          <a:p>
            <a:pPr>
              <a:lnSpc>
                <a:spcPts val="2800"/>
              </a:lnSpc>
            </a:pPr>
            <a:endParaRPr lang="ru-RU" sz="2200" dirty="0">
              <a:solidFill>
                <a:srgbClr val="363738"/>
              </a:solidFill>
              <a:latin typeface="Merriweather" pitchFamily="18" charset="-5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508104" y="3961968"/>
            <a:ext cx="3240360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Автор проекта:</a:t>
            </a:r>
            <a:r>
              <a:rPr lang="en-US" sz="1200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Имя Фамилия</a:t>
            </a:r>
          </a:p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Номинация: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хххххххххххххх</a:t>
            </a:r>
            <a:endParaRPr lang="ru-RU" sz="1200" dirty="0">
              <a:latin typeface="Roboto Condensed Light" pitchFamily="2" charset="0"/>
              <a:ea typeface="Roboto Condensed Light" pitchFamily="2" charset="0"/>
            </a:endParaRPr>
          </a:p>
          <a:p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Площадка: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(Библиотека</a:t>
            </a:r>
            <a:r>
              <a:rPr lang="en-US" sz="1200" b="1" dirty="0">
                <a:latin typeface="Roboto Condensed Light" pitchFamily="2" charset="0"/>
                <a:ea typeface="Roboto Condensed Light" pitchFamily="2" charset="0"/>
              </a:rPr>
              <a:t>/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Культурный центр, ОКЦ)</a:t>
            </a:r>
            <a:br>
              <a:rPr lang="ru-RU" sz="1200" b="1" dirty="0">
                <a:latin typeface="Roboto Condensed Light" pitchFamily="2" charset="0"/>
                <a:ea typeface="Roboto Condensed Light" pitchFamily="2" charset="0"/>
              </a:rPr>
            </a:br>
            <a:r>
              <a:rPr lang="ru-RU" sz="1200" dirty="0">
                <a:latin typeface="Roboto Condensed Light" pitchFamily="2" charset="0"/>
                <a:ea typeface="Roboto Condensed Light" pitchFamily="2" charset="0"/>
              </a:rPr>
              <a:t>Наставник: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хххххххххххххх</a:t>
            </a:r>
            <a:r>
              <a:rPr lang="ru-RU" sz="1200" b="1" dirty="0">
                <a:latin typeface="Roboto Condensed Light" pitchFamily="2" charset="0"/>
                <a:ea typeface="Roboto Condensed Light" pitchFamily="2" charset="0"/>
              </a:rPr>
              <a:t> </a:t>
            </a:r>
            <a:r>
              <a:rPr lang="ru-RU" sz="1200" b="1" dirty="0" err="1">
                <a:latin typeface="Roboto Condensed Light" pitchFamily="2" charset="0"/>
                <a:ea typeface="Roboto Condensed Light" pitchFamily="2" charset="0"/>
              </a:rPr>
              <a:t>хххххх</a:t>
            </a:r>
            <a:endParaRPr lang="ru-RU" sz="1200" b="1" dirty="0">
              <a:latin typeface="Roboto Condensed Light" pitchFamily="2" charset="0"/>
              <a:ea typeface="Roboto Condensed Light" pitchFamily="2" charset="0"/>
            </a:endParaRPr>
          </a:p>
        </p:txBody>
      </p:sp>
      <p:pic>
        <p:nvPicPr>
          <p:cNvPr id="17" name="Рисунок 16" descr="Экс_logo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267495"/>
            <a:ext cx="2016224" cy="1756132"/>
          </a:xfrm>
          <a:prstGeom prst="rect">
            <a:avLst/>
          </a:prstGeom>
        </p:spPr>
      </p:pic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8064" y="4011910"/>
            <a:ext cx="265876" cy="144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D4B91-7EA7-4200-8CE9-C1F3DB7DF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93"/>
            <a:ext cx="8229600" cy="864097"/>
          </a:xfrm>
        </p:spPr>
        <p:txBody>
          <a:bodyPr>
            <a:normAutofit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r>
              <a:rPr lang="ru-RU" sz="2000" b="1" dirty="0">
                <a:latin typeface="Merriweather"/>
              </a:rPr>
              <a:t>Замысел (идея)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03EC9F-DB34-4FC0-86C4-2F41629D6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851669"/>
            <a:ext cx="3406532" cy="3312087"/>
          </a:xfrm>
        </p:spPr>
        <p:txBody>
          <a:bodyPr>
            <a:normAutofit/>
          </a:bodyPr>
          <a:lstStyle/>
          <a:p>
            <a:endParaRPr lang="en-US" sz="18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Кратко опишите идею вашего проекта,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его уникальность. </a:t>
            </a:r>
            <a:br>
              <a:rPr lang="ru-RU" sz="1400" dirty="0">
                <a:latin typeface="Roboto Condensed"/>
              </a:rPr>
            </a:b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9217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039706-A8B7-443B-9272-6F13CF54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9501"/>
            <a:ext cx="8229600" cy="792089"/>
          </a:xfrm>
        </p:spPr>
        <p:txBody>
          <a:bodyPr>
            <a:normAutofit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r>
              <a:rPr lang="ru-RU" sz="2000" b="1" dirty="0">
                <a:latin typeface="Merriweather"/>
              </a:rPr>
              <a:t>Цель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6E60974-B234-40A5-AA55-AFA5CF3B05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635646"/>
            <a:ext cx="4630668" cy="3396288"/>
          </a:xfrm>
        </p:spPr>
        <p:txBody>
          <a:bodyPr>
            <a:normAutofit/>
          </a:bodyPr>
          <a:lstStyle/>
          <a:p>
            <a:endParaRPr lang="ru-RU" sz="1400" dirty="0">
              <a:latin typeface="Roboto Condensed"/>
            </a:endParaRPr>
          </a:p>
          <a:p>
            <a:pPr marL="0" indent="0">
              <a:buNone/>
            </a:pPr>
            <a:endParaRPr lang="ru-RU" sz="14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Сформулируйте цель вашего проекта.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(Например, создание нового художественного образа 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или продукта, привлечение интереса публики и т.д.)</a:t>
            </a: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36637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Перышко_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  <p:pic>
        <p:nvPicPr>
          <p:cNvPr id="7" name="Рисунок 6" descr="Экс_logo_2.png">
            <a:extLst>
              <a:ext uri="{FF2B5EF4-FFF2-40B4-BE49-F238E27FC236}">
                <a16:creationId xmlns:a16="http://schemas.microsoft.com/office/drawing/2014/main" id="{B56C17B4-01C8-409C-B49B-E37539653267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10" name="Полилиния 19">
            <a:extLst>
              <a:ext uri="{FF2B5EF4-FFF2-40B4-BE49-F238E27FC236}">
                <a16:creationId xmlns:a16="http://schemas.microsoft.com/office/drawing/2014/main" id="{E8B463EE-D58E-4A7F-A8A6-3E49FBEF44AF}"/>
              </a:ext>
            </a:extLst>
          </p:cNvPr>
          <p:cNvSpPr/>
          <p:nvPr/>
        </p:nvSpPr>
        <p:spPr>
          <a:xfrm>
            <a:off x="395536" y="0"/>
            <a:ext cx="292779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C0FB49-2AF1-427D-B82D-25AAFE304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6806"/>
          </a:xfrm>
        </p:spPr>
        <p:txBody>
          <a:bodyPr>
            <a:normAutofit fontScale="90000"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br>
              <a:rPr lang="ru-RU" sz="2000" b="1" dirty="0">
                <a:latin typeface="Merriweather"/>
              </a:rPr>
            </a:br>
            <a:r>
              <a:rPr lang="ru-RU" sz="2200" b="1" dirty="0">
                <a:latin typeface="Merriweather"/>
              </a:rPr>
              <a:t>Этапы выполнения проекта</a:t>
            </a:r>
            <a:endParaRPr lang="ru-RU" sz="2000" b="1" dirty="0">
              <a:latin typeface="Merriweather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59C424-8B6E-4C9F-9464-FD4C44A21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04" y="1635645"/>
            <a:ext cx="4342636" cy="3301875"/>
          </a:xfrm>
        </p:spPr>
        <p:txBody>
          <a:bodyPr>
            <a:normAutofit/>
          </a:bodyPr>
          <a:lstStyle/>
          <a:p>
            <a:endParaRPr lang="ru-RU" sz="1400" dirty="0">
              <a:latin typeface="Roboto Condensed"/>
            </a:endParaRPr>
          </a:p>
          <a:p>
            <a:endParaRPr lang="ru-RU" sz="1400" dirty="0">
              <a:latin typeface="Roboto Condensed"/>
            </a:endParaRPr>
          </a:p>
          <a:p>
            <a:pPr marL="0" indent="0">
              <a:buNone/>
            </a:pPr>
            <a:r>
              <a:rPr lang="ru-RU" sz="1200" dirty="0">
                <a:latin typeface="Roboto Condensed Light"/>
              </a:rPr>
              <a:t>Опишите основные этапы выполнения проекта.</a:t>
            </a:r>
            <a:br>
              <a:rPr lang="ru-RU" sz="1200" dirty="0">
                <a:latin typeface="Roboto Condensed Light"/>
              </a:rPr>
            </a:br>
            <a:r>
              <a:rPr lang="ru-RU" sz="1200" dirty="0">
                <a:latin typeface="Roboto Condensed Light"/>
              </a:rPr>
              <a:t>План может быть представлен в виде расписания, таблиц, чек-листов и т.д. </a:t>
            </a:r>
            <a:br>
              <a:rPr lang="ru-RU" sz="1400" dirty="0">
                <a:latin typeface="Roboto Condensed"/>
              </a:rPr>
            </a:br>
            <a:endParaRPr lang="ru-RU" sz="1400" dirty="0">
              <a:latin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53768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 descr="1 этап.jpg"/>
          <p:cNvPicPr>
            <a:picLocks noChangeAspect="1"/>
          </p:cNvPicPr>
          <p:nvPr/>
        </p:nvPicPr>
        <p:blipFill>
          <a:blip r:embed="rId3" cstate="print"/>
          <a:srcRect l="2751" t="2439" r="13358" b="2439"/>
          <a:stretch>
            <a:fillRect/>
          </a:stretch>
        </p:blipFill>
        <p:spPr>
          <a:xfrm>
            <a:off x="3842688" y="987574"/>
            <a:ext cx="4617744" cy="295232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2211710"/>
            <a:ext cx="3240360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Покажите итог своей деятельности,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охарактеризуйте полученный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в проекте результат или продукт.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Обоснуйте, как именно данный </a:t>
            </a:r>
          </a:p>
          <a:p>
            <a:r>
              <a:rPr lang="ru-RU" sz="1200" dirty="0">
                <a:solidFill>
                  <a:srgbClr val="363738"/>
                </a:solidFill>
                <a:latin typeface="Roboto Condensed Light" pitchFamily="2" charset="0"/>
                <a:ea typeface="Roboto Condensed Light" pitchFamily="2" charset="0"/>
              </a:rPr>
              <a:t>результат связан с замыслом (идеей) (1-2 слайда).</a:t>
            </a:r>
            <a:endParaRPr lang="ru-RU" sz="1200" b="1" dirty="0">
              <a:solidFill>
                <a:srgbClr val="363738"/>
              </a:solidFill>
              <a:latin typeface="Roboto Condensed Light" pitchFamily="2" charset="0"/>
              <a:ea typeface="Roboto Condensed Light" pitchFamily="2" charset="0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95536" y="0"/>
            <a:ext cx="288032" cy="628905"/>
          </a:xfrm>
          <a:custGeom>
            <a:avLst/>
            <a:gdLst>
              <a:gd name="connsiteX0" fmla="*/ 46831 w 332581"/>
              <a:gd name="connsiteY0" fmla="*/ 100012 h 714374"/>
              <a:gd name="connsiteX1" fmla="*/ 327818 w 332581"/>
              <a:gd name="connsiteY1" fmla="*/ 104774 h 714374"/>
              <a:gd name="connsiteX2" fmla="*/ 332581 w 332581"/>
              <a:gd name="connsiteY2" fmla="*/ 714374 h 714374"/>
              <a:gd name="connsiteX3" fmla="*/ 189706 w 332581"/>
              <a:gd name="connsiteY3" fmla="*/ 595312 h 714374"/>
              <a:gd name="connsiteX4" fmla="*/ 46831 w 332581"/>
              <a:gd name="connsiteY4" fmla="*/ 704849 h 714374"/>
              <a:gd name="connsiteX5" fmla="*/ 46831 w 332581"/>
              <a:gd name="connsiteY5" fmla="*/ 100012 h 714374"/>
              <a:gd name="connsiteX0" fmla="*/ 1588 w 287338"/>
              <a:gd name="connsiteY0" fmla="*/ 100012 h 714374"/>
              <a:gd name="connsiteX1" fmla="*/ 282575 w 287338"/>
              <a:gd name="connsiteY1" fmla="*/ 104774 h 714374"/>
              <a:gd name="connsiteX2" fmla="*/ 287338 w 287338"/>
              <a:gd name="connsiteY2" fmla="*/ 714374 h 714374"/>
              <a:gd name="connsiteX3" fmla="*/ 144463 w 287338"/>
              <a:gd name="connsiteY3" fmla="*/ 595312 h 714374"/>
              <a:gd name="connsiteX4" fmla="*/ 1588 w 287338"/>
              <a:gd name="connsiteY4" fmla="*/ 704849 h 714374"/>
              <a:gd name="connsiteX5" fmla="*/ 1588 w 287338"/>
              <a:gd name="connsiteY5" fmla="*/ 100012 h 714374"/>
              <a:gd name="connsiteX0" fmla="*/ 1588 w 287338"/>
              <a:gd name="connsiteY0" fmla="*/ 0 h 614362"/>
              <a:gd name="connsiteX1" fmla="*/ 282575 w 287338"/>
              <a:gd name="connsiteY1" fmla="*/ 4762 h 614362"/>
              <a:gd name="connsiteX2" fmla="*/ 287338 w 287338"/>
              <a:gd name="connsiteY2" fmla="*/ 614362 h 614362"/>
              <a:gd name="connsiteX3" fmla="*/ 144463 w 287338"/>
              <a:gd name="connsiteY3" fmla="*/ 495300 h 614362"/>
              <a:gd name="connsiteX4" fmla="*/ 1588 w 287338"/>
              <a:gd name="connsiteY4" fmla="*/ 604837 h 614362"/>
              <a:gd name="connsiteX5" fmla="*/ 1588 w 287338"/>
              <a:gd name="connsiteY5" fmla="*/ 0 h 614362"/>
              <a:gd name="connsiteX0" fmla="*/ 1588 w 289620"/>
              <a:gd name="connsiteY0" fmla="*/ 1587 h 615949"/>
              <a:gd name="connsiteX1" fmla="*/ 288032 w 289620"/>
              <a:gd name="connsiteY1" fmla="*/ 1587 h 615949"/>
              <a:gd name="connsiteX2" fmla="*/ 287338 w 289620"/>
              <a:gd name="connsiteY2" fmla="*/ 615949 h 615949"/>
              <a:gd name="connsiteX3" fmla="*/ 144463 w 289620"/>
              <a:gd name="connsiteY3" fmla="*/ 496887 h 615949"/>
              <a:gd name="connsiteX4" fmla="*/ 1588 w 289620"/>
              <a:gd name="connsiteY4" fmla="*/ 606424 h 615949"/>
              <a:gd name="connsiteX5" fmla="*/ 1588 w 289620"/>
              <a:gd name="connsiteY5" fmla="*/ 1587 h 615949"/>
              <a:gd name="connsiteX0" fmla="*/ 1588 w 289620"/>
              <a:gd name="connsiteY0" fmla="*/ 1587 h 606424"/>
              <a:gd name="connsiteX1" fmla="*/ 288032 w 289620"/>
              <a:gd name="connsiteY1" fmla="*/ 1587 h 606424"/>
              <a:gd name="connsiteX2" fmla="*/ 289089 w 289620"/>
              <a:gd name="connsiteY2" fmla="*/ 602268 h 606424"/>
              <a:gd name="connsiteX3" fmla="*/ 144463 w 289620"/>
              <a:gd name="connsiteY3" fmla="*/ 496887 h 606424"/>
              <a:gd name="connsiteX4" fmla="*/ 1588 w 289620"/>
              <a:gd name="connsiteY4" fmla="*/ 606424 h 606424"/>
              <a:gd name="connsiteX5" fmla="*/ 1588 w 289620"/>
              <a:gd name="connsiteY5" fmla="*/ 1587 h 606424"/>
              <a:gd name="connsiteX0" fmla="*/ 1588 w 289620"/>
              <a:gd name="connsiteY0" fmla="*/ 1587 h 626360"/>
              <a:gd name="connsiteX1" fmla="*/ 288032 w 289620"/>
              <a:gd name="connsiteY1" fmla="*/ 1587 h 626360"/>
              <a:gd name="connsiteX2" fmla="*/ 289089 w 289620"/>
              <a:gd name="connsiteY2" fmla="*/ 626360 h 626360"/>
              <a:gd name="connsiteX3" fmla="*/ 144463 w 289620"/>
              <a:gd name="connsiteY3" fmla="*/ 496887 h 626360"/>
              <a:gd name="connsiteX4" fmla="*/ 1588 w 289620"/>
              <a:gd name="connsiteY4" fmla="*/ 606424 h 626360"/>
              <a:gd name="connsiteX5" fmla="*/ 1588 w 289620"/>
              <a:gd name="connsiteY5" fmla="*/ 1587 h 626360"/>
              <a:gd name="connsiteX0" fmla="*/ 1588 w 290677"/>
              <a:gd name="connsiteY0" fmla="*/ 3174 h 627947"/>
              <a:gd name="connsiteX1" fmla="*/ 289089 w 290677"/>
              <a:gd name="connsiteY1" fmla="*/ 1587 h 627947"/>
              <a:gd name="connsiteX2" fmla="*/ 289089 w 290677"/>
              <a:gd name="connsiteY2" fmla="*/ 627947 h 627947"/>
              <a:gd name="connsiteX3" fmla="*/ 144463 w 290677"/>
              <a:gd name="connsiteY3" fmla="*/ 498474 h 627947"/>
              <a:gd name="connsiteX4" fmla="*/ 1588 w 290677"/>
              <a:gd name="connsiteY4" fmla="*/ 608011 h 627947"/>
              <a:gd name="connsiteX5" fmla="*/ 1588 w 290677"/>
              <a:gd name="connsiteY5" fmla="*/ 3174 h 627947"/>
              <a:gd name="connsiteX0" fmla="*/ 917 w 291594"/>
              <a:gd name="connsiteY0" fmla="*/ 1587 h 627947"/>
              <a:gd name="connsiteX1" fmla="*/ 290006 w 291594"/>
              <a:gd name="connsiteY1" fmla="*/ 1587 h 627947"/>
              <a:gd name="connsiteX2" fmla="*/ 290006 w 291594"/>
              <a:gd name="connsiteY2" fmla="*/ 627947 h 627947"/>
              <a:gd name="connsiteX3" fmla="*/ 145380 w 291594"/>
              <a:gd name="connsiteY3" fmla="*/ 498474 h 627947"/>
              <a:gd name="connsiteX4" fmla="*/ 2505 w 291594"/>
              <a:gd name="connsiteY4" fmla="*/ 608011 h 627947"/>
              <a:gd name="connsiteX5" fmla="*/ 917 w 291594"/>
              <a:gd name="connsiteY5" fmla="*/ 1587 h 627947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2505 w 291594"/>
              <a:gd name="connsiteY4" fmla="*/ 606424 h 626360"/>
              <a:gd name="connsiteX5" fmla="*/ 917 w 291594"/>
              <a:gd name="connsiteY5" fmla="*/ 0 h 626360"/>
              <a:gd name="connsiteX0" fmla="*/ 1588 w 292265"/>
              <a:gd name="connsiteY0" fmla="*/ 0 h 626360"/>
              <a:gd name="connsiteX1" fmla="*/ 290677 w 292265"/>
              <a:gd name="connsiteY1" fmla="*/ 0 h 626360"/>
              <a:gd name="connsiteX2" fmla="*/ 290677 w 292265"/>
              <a:gd name="connsiteY2" fmla="*/ 626360 h 626360"/>
              <a:gd name="connsiteX3" fmla="*/ 146051 w 292265"/>
              <a:gd name="connsiteY3" fmla="*/ 496887 h 626360"/>
              <a:gd name="connsiteX4" fmla="*/ 1588 w 292265"/>
              <a:gd name="connsiteY4" fmla="*/ 626359 h 626360"/>
              <a:gd name="connsiteX5" fmla="*/ 1588 w 292265"/>
              <a:gd name="connsiteY5" fmla="*/ 0 h 626360"/>
              <a:gd name="connsiteX0" fmla="*/ 917 w 291594"/>
              <a:gd name="connsiteY0" fmla="*/ 0 h 626360"/>
              <a:gd name="connsiteX1" fmla="*/ 290006 w 291594"/>
              <a:gd name="connsiteY1" fmla="*/ 0 h 626360"/>
              <a:gd name="connsiteX2" fmla="*/ 290006 w 291594"/>
              <a:gd name="connsiteY2" fmla="*/ 626360 h 626360"/>
              <a:gd name="connsiteX3" fmla="*/ 145380 w 291594"/>
              <a:gd name="connsiteY3" fmla="*/ 496887 h 626360"/>
              <a:gd name="connsiteX4" fmla="*/ 917 w 291594"/>
              <a:gd name="connsiteY4" fmla="*/ 626359 h 626360"/>
              <a:gd name="connsiteX5" fmla="*/ 917 w 291594"/>
              <a:gd name="connsiteY5" fmla="*/ 0 h 62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594" h="626360">
                <a:moveTo>
                  <a:pt x="917" y="0"/>
                </a:moveTo>
                <a:lnTo>
                  <a:pt x="290006" y="0"/>
                </a:lnTo>
                <a:cubicBezTo>
                  <a:pt x="291594" y="203200"/>
                  <a:pt x="288418" y="423160"/>
                  <a:pt x="290006" y="626360"/>
                </a:cubicBezTo>
                <a:lnTo>
                  <a:pt x="145380" y="496887"/>
                </a:lnTo>
                <a:lnTo>
                  <a:pt x="917" y="626359"/>
                </a:lnTo>
                <a:cubicBezTo>
                  <a:pt x="26" y="465122"/>
                  <a:pt x="0" y="209476"/>
                  <a:pt x="917" y="0"/>
                </a:cubicBezTo>
                <a:close/>
              </a:path>
            </a:pathLst>
          </a:custGeom>
          <a:solidFill>
            <a:srgbClr val="E6781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pic>
        <p:nvPicPr>
          <p:cNvPr id="22" name="Рисунок 21" descr="Экс_logo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72400" y="4400465"/>
            <a:ext cx="837185" cy="66305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47D29A-E327-45C1-AD74-A4ED02B52A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923330"/>
          </a:xfrm>
        </p:spPr>
        <p:txBody>
          <a:bodyPr>
            <a:normAutofit fontScale="90000"/>
          </a:bodyPr>
          <a:lstStyle/>
          <a:p>
            <a:pPr algn="l"/>
            <a:br>
              <a:rPr lang="ru-RU" sz="2000" b="1" dirty="0">
                <a:latin typeface="Merriweather"/>
              </a:rPr>
            </a:br>
            <a:br>
              <a:rPr lang="ru-RU" sz="2000" b="1" dirty="0">
                <a:latin typeface="Merriweather"/>
              </a:rPr>
            </a:br>
            <a:r>
              <a:rPr lang="ru-RU" sz="2200" b="1" dirty="0">
                <a:latin typeface="Merriweather"/>
              </a:rPr>
              <a:t>Результат</a:t>
            </a:r>
            <a:endParaRPr lang="ru-RU" sz="2000" b="1" dirty="0">
              <a:latin typeface="Merriweather"/>
            </a:endParaRPr>
          </a:p>
        </p:txBody>
      </p:sp>
      <p:pic>
        <p:nvPicPr>
          <p:cNvPr id="7" name="Рисунок 6" descr="Перышко_1.png">
            <a:extLst>
              <a:ext uri="{FF2B5EF4-FFF2-40B4-BE49-F238E27FC236}">
                <a16:creationId xmlns:a16="http://schemas.microsoft.com/office/drawing/2014/main" id="{97608C39-F12B-4C14-A0EE-7A4AACBEB09C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4731990"/>
            <a:ext cx="265876" cy="21602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кс_logo_1.png">
            <a:extLst>
              <a:ext uri="{FF2B5EF4-FFF2-40B4-BE49-F238E27FC236}">
                <a16:creationId xmlns:a16="http://schemas.microsoft.com/office/drawing/2014/main" id="{37339DED-116E-4B04-856C-A2D18E3E1A1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4581" y="1563638"/>
            <a:ext cx="2314837" cy="201622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4307</TotalTime>
  <Words>142</Words>
  <Application>Microsoft Office PowerPoint</Application>
  <PresentationFormat>Экран (16:9)</PresentationFormat>
  <Paragraphs>26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Merriweather</vt:lpstr>
      <vt:lpstr>Roboto Condensed</vt:lpstr>
      <vt:lpstr>Roboto Condensed Light</vt:lpstr>
      <vt:lpstr>Тема Office</vt:lpstr>
      <vt:lpstr>Презентация PowerPoint</vt:lpstr>
      <vt:lpstr> Замысел (идея) проекта</vt:lpstr>
      <vt:lpstr> Цель проекта</vt:lpstr>
      <vt:lpstr>  Этапы выполнения проекта</vt:lpstr>
      <vt:lpstr>  Результат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Mila Golovchenko</dc:creator>
  <cp:lastModifiedBy>Ксения</cp:lastModifiedBy>
  <cp:revision>126</cp:revision>
  <dcterms:created xsi:type="dcterms:W3CDTF">2016-02-04T14:29:49Z</dcterms:created>
  <dcterms:modified xsi:type="dcterms:W3CDTF">2022-10-21T09:02:25Z</dcterms:modified>
</cp:coreProperties>
</file>