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0B0A9-787A-0F4D-B580-6F85D7211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197186-ED07-304E-A1DC-B0480CD1A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49071E-5CA1-704F-9966-C33BEE52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A789FC-F35D-B64A-8C10-9FA86DF98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9CE81-344C-254F-A07C-8BBC0E47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12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0D1550-2581-5945-BB8F-A70B89D8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3C8798-A419-354F-97B2-3FFEEDEB6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234F8-DF20-6A40-8111-239D4380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8C71F7-D7EC-B941-8F10-FACC78F3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75535E-DF99-9941-B68E-3E0F72D4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4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661D82-F68A-A24E-8A98-AFCE81D55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54EA3-EAD7-7C42-9B5B-D6B361049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A647C2-F0F4-A047-8699-B83686D1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493C43-BA18-FB4D-8767-28D334E0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2A0CED-AB6D-C349-9D9D-0A2B2013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18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65430-4FEA-3045-B28D-670E8E14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138F49-029E-B243-B29D-7A36EDD1F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3AED98-7ECF-094E-B1A4-202FA0B1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12B25-D937-A34B-A7F1-19C25963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F8AF7-596F-2F4D-B5AD-44235475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9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95E55-18BC-3146-95B8-E0B9F628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0A006F-1AA6-C14E-8B32-42ADE7CC3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C2C9E2-8AE6-4C42-806F-4667D869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6A205-99EE-6647-A810-5766118C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DD44FB-95AA-C44E-B981-B88A2D39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6F361-E291-2747-B337-97D6A7E2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B4D81-790B-F44E-88AD-F5634379F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2D2CCB-A03E-2A48-A8E8-53CB2AED1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352AB-C6A2-AA47-8FD1-2C9DCB80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C857C12-BAA8-7140-9FDA-F4D7376C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3BE072-774B-1D4E-AB64-33C5F80E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0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0646D9-93FA-B747-A720-D0845EF4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5251C3-F6F5-F246-A475-3F04D187E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0BB1B0-8034-264B-8ACB-191092570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9E26FA5-CBED-E949-800B-C862D8035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16E1C59-3AF5-1E49-8421-4711C1E05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513D3BD-E9B5-8740-91D8-74C92492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6BDBB0-A535-1245-A053-131E1B3C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730D9B-94FA-644C-9967-BDFA6A2A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2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9DA43-E231-4C46-B302-D85B0AE4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969DFD9-7299-DE45-9EA9-6E398F9A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B5192B-C6FE-2F4D-BAC5-E3AE43BB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5B51B4E-FC8E-F748-B415-336730B3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3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890E67-B133-5949-A6A4-3B48B12C9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F7C2B80-3502-8E4D-933E-373B011B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28550D-34EE-AA45-B7E3-0FEA1B60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91D1D-00F6-AE40-A443-67EE87A5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A1014D-0F07-5D43-9A99-99C9E334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8E081D-A03E-164F-AFA4-7CE0A6903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A722B0-8886-2241-B973-FD3EC1BD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9668C2-786B-B744-BD00-A15AC59C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700183-1146-6E4A-9636-F9DC381A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4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B55C3-55B5-7540-BEC7-A32E0FBF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5EF751B-9AB2-7B4C-BADD-BD18FA73C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424772-4F2D-5C4A-A46A-8E72111F1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F5C682-2D2F-0744-9D5F-F2512986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BC926-B7F8-2645-8ED7-3D62DDD3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25D16D-F371-524D-9A7C-AD601A0E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5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33984-9FF9-E246-AD09-597CD265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762E9E-F190-664C-91FB-8267497E8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5F5DEE-057C-954D-8E24-F66284231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08A9-888B-DB49-814E-AEAF46853E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4ACB5B-3C7D-C642-9F87-FBB3ADECA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2B393A-DFEA-3743-9845-B6029FC2D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AACB-89B3-A443-B128-08FA4F291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B1229-8C50-2B47-B7CB-C5A15B1C3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505"/>
            <a:ext cx="10515600" cy="154818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Заглавие – название замысла междисциплинарного исследования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FF8282-4479-4E43-AAD8-05D7227835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Автор(ы) 1: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Фамилия Имя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регион, населенный пункт, образовательная организация</a:t>
            </a:r>
          </a:p>
          <a:p>
            <a:pPr marL="0" indent="0">
              <a:buNone/>
            </a:pPr>
            <a:r>
              <a:rPr lang="ru-RU" dirty="0"/>
              <a:t>Секции «</a:t>
            </a:r>
            <a:r>
              <a:rPr lang="ru-RU" dirty="0">
                <a:solidFill>
                  <a:srgbClr val="FF0000"/>
                </a:solidFill>
              </a:rPr>
              <a:t>название секции конкурса Вернадского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>
                <a:solidFill>
                  <a:srgbClr val="FF0000"/>
                </a:solidFill>
              </a:rPr>
              <a:t>Название первоначальной работ, представленной на Конкурсе Вернадского</a:t>
            </a:r>
            <a:r>
              <a:rPr lang="ru-RU" dirty="0"/>
              <a:t>»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DE5B23-FCD9-A24B-A82E-27BA7643D3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Автор(ы) 1: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Фамилия Имя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регион, населенный пункт, образовательная организация</a:t>
            </a:r>
          </a:p>
          <a:p>
            <a:pPr marL="0" indent="0">
              <a:buNone/>
            </a:pPr>
            <a:r>
              <a:rPr lang="ru-RU" dirty="0"/>
              <a:t>Секции «</a:t>
            </a:r>
            <a:r>
              <a:rPr lang="ru-RU" dirty="0">
                <a:solidFill>
                  <a:srgbClr val="FF0000"/>
                </a:solidFill>
              </a:rPr>
              <a:t>название секции конкурса Вернадского</a:t>
            </a:r>
            <a:r>
              <a:rPr lang="ru-RU" dirty="0"/>
              <a:t>»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ru-RU" dirty="0">
                <a:solidFill>
                  <a:srgbClr val="FF0000"/>
                </a:solidFill>
              </a:rPr>
              <a:t>Название первоначальной работ, представленной на Конкурсе Вернадского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74937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Необходимые 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количество участников</a:t>
            </a:r>
          </a:p>
          <a:p>
            <a:r>
              <a:rPr lang="ru-RU" dirty="0"/>
              <a:t>необходимое время</a:t>
            </a:r>
          </a:p>
          <a:p>
            <a:r>
              <a:rPr lang="ru-RU" dirty="0"/>
              <a:t>оборудование</a:t>
            </a:r>
          </a:p>
          <a:p>
            <a:r>
              <a:rPr lang="ru-RU" dirty="0"/>
              <a:t>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48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1AE91-8BDB-CF48-8C2F-5244B8AE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Благодарим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9F74EA-5857-F24C-ABD9-1A6495E4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Одна позиция на самоопределение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>
                <a:solidFill>
                  <a:srgbClr val="FF0000"/>
                </a:solidFill>
              </a:rPr>
              <a:t>мы не планируем реализацию замысла в действительности</a:t>
            </a:r>
          </a:p>
          <a:p>
            <a:r>
              <a:rPr lang="ru-RU" dirty="0">
                <a:solidFill>
                  <a:srgbClr val="FF0000"/>
                </a:solidFill>
              </a:rPr>
              <a:t>мы пока думаем над реализацией замысла в действительность</a:t>
            </a:r>
          </a:p>
          <a:p>
            <a:r>
              <a:rPr lang="ru-RU" dirty="0">
                <a:solidFill>
                  <a:srgbClr val="FF0000"/>
                </a:solidFill>
              </a:rPr>
              <a:t>мы скорее всего будем реализовывать замысел в действительность;</a:t>
            </a:r>
          </a:p>
          <a:p>
            <a:r>
              <a:rPr lang="ru-RU" dirty="0">
                <a:solidFill>
                  <a:srgbClr val="FF0000"/>
                </a:solidFill>
              </a:rPr>
              <a:t>мы точно будем реализовывать замысел в действительность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42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792BE-0D5E-8A48-A014-ACC73C9C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Что именно взято из представленных на Конкурсе исследований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0FFDFF-6B7D-4E48-AEFA-DF9E4E9295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Из работы 1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DA0B28-9BC7-364B-A748-E662A29F92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Из работы 2</a:t>
            </a:r>
          </a:p>
        </p:txBody>
      </p:sp>
    </p:spTree>
    <p:extLst>
      <p:ext uri="{BB962C8B-B14F-4D97-AF65-F5344CB8AC3E}">
        <p14:creationId xmlns:p14="http://schemas.microsoft.com/office/powerpoint/2010/main" val="349261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междисциплинарного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87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нового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40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Исследовательские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52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Выдвигаемые гипотезы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15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Предполагаемые 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7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79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31460-0E25-4F44-8670-B99040DC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Ожидаемые результаты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1542F-04C4-E743-9E20-DE0675DD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035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151</Words>
  <Application>Microsoft Office PowerPoint</Application>
  <PresentationFormat>Широкоэкранный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Заглавие – название замысла междисциплинарного исследования </vt:lpstr>
      <vt:lpstr>Что именно взято из представленных на Конкурсе исследований</vt:lpstr>
      <vt:lpstr>Проблема междисциплинарного исследования</vt:lpstr>
      <vt:lpstr>Цель нового исследования</vt:lpstr>
      <vt:lpstr>Исследовательские вопросы</vt:lpstr>
      <vt:lpstr>Выдвигаемые гипотезы</vt:lpstr>
      <vt:lpstr>Предполагаемые методы</vt:lpstr>
      <vt:lpstr>План реализации исследования</vt:lpstr>
      <vt:lpstr>Ожидаемые результаты исследования</vt:lpstr>
      <vt:lpstr>Необходимые ресурсы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Заглавие – название замысла междисциплинарного исследования</dc:title>
  <dc:creator>Пользователь Microsoft Office</dc:creator>
  <cp:lastModifiedBy>Vlad</cp:lastModifiedBy>
  <cp:revision>3</cp:revision>
  <dcterms:created xsi:type="dcterms:W3CDTF">2020-04-03T14:23:09Z</dcterms:created>
  <dcterms:modified xsi:type="dcterms:W3CDTF">2020-04-05T15:48:53Z</dcterms:modified>
</cp:coreProperties>
</file>