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59" r:id="rId4"/>
    <p:sldId id="261" r:id="rId5"/>
    <p:sldId id="257" r:id="rId6"/>
    <p:sldId id="260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54"/>
      </p:cViewPr>
      <p:guideLst>
        <p:guide orient="horz" pos="7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3456" y="5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0BA16E6-A93F-4FDA-B3A7-937055D7B1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046F40-3AF9-47FC-9372-8EB369B1E6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FB17C-0364-4B51-9C55-B1AFF663BDD4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F14D41-7B95-40D7-AB56-2259D7ABD5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BF60E4-5DA9-4477-A6C9-D61CA0538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2DFBA-B6EC-4148-808A-45D4034D0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2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6C0689EB-3587-4461-9D7F-4AAAB7FEBDC0}"/>
              </a:ext>
            </a:extLst>
          </p:cNvPr>
          <p:cNvSpPr/>
          <p:nvPr userDrawn="1"/>
        </p:nvSpPr>
        <p:spPr bwMode="auto">
          <a:xfrm>
            <a:off x="-955" y="-1018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3463C-395B-4F0D-BD37-04125BC070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5414" y="1709856"/>
            <a:ext cx="7175272" cy="1601977"/>
          </a:xfrm>
          <a:prstGeom prst="rect">
            <a:avLst/>
          </a:prstGeom>
        </p:spPr>
        <p:txBody>
          <a:bodyPr anchor="t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C1F0-6AB2-45D6-AB69-5C3976120E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5414" y="3443514"/>
            <a:ext cx="717527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  <a:p>
            <a:r>
              <a:rPr lang="ru-RU" dirty="0"/>
              <a:t>14 или 16</a:t>
            </a:r>
          </a:p>
        </p:txBody>
      </p:sp>
      <p:pic>
        <p:nvPicPr>
          <p:cNvPr id="16" name="Рисунок 5">
            <a:extLst>
              <a:ext uri="{FF2B5EF4-FFF2-40B4-BE49-F238E27FC236}">
                <a16:creationId xmlns:a16="http://schemas.microsoft.com/office/drawing/2014/main" id="{78BFB907-8087-4924-99B8-E176B78B4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403828" y="1827104"/>
            <a:ext cx="1893750" cy="6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6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107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317D4E7D-4130-44A8-9D9C-2B2F404AB6D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5E0BDEF-7ADA-4040-A44B-47254D3FF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9542" y="1995577"/>
            <a:ext cx="2875871" cy="52265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14 или 16</a:t>
            </a:r>
          </a:p>
        </p:txBody>
      </p:sp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6A2A65B2-26EF-4E23-A1FE-46D34A745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542" y="549276"/>
            <a:ext cx="2875869" cy="423182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754487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1253" userDrawn="1">
          <p15:clr>
            <a:srgbClr val="FBAE40"/>
          </p15:clr>
        </p15:guide>
        <p15:guide id="4" pos="665" userDrawn="1">
          <p15:clr>
            <a:srgbClr val="FBAE40"/>
          </p15:clr>
        </p15:guide>
        <p15:guide id="5" pos="7015" userDrawn="1">
          <p15:clr>
            <a:srgbClr val="FBAE40"/>
          </p15:clr>
        </p15:guide>
        <p15:guide id="6" pos="474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а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317D4E7D-4130-44A8-9D9C-2B2F404AB6D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5E0BDEF-7ADA-4040-A44B-47254D3FF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9542" y="1995576"/>
            <a:ext cx="2875871" cy="812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 14 или 16</a:t>
            </a:r>
          </a:p>
        </p:txBody>
      </p:sp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6A2A65B2-26EF-4E23-A1FE-46D34A745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542" y="549276"/>
            <a:ext cx="2875869" cy="423182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782473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1253" userDrawn="1">
          <p15:clr>
            <a:srgbClr val="FBAE40"/>
          </p15:clr>
        </p15:guide>
        <p15:guide id="4" pos="665" userDrawn="1">
          <p15:clr>
            <a:srgbClr val="FBAE40"/>
          </p15:clr>
        </p15:guide>
        <p15:guide id="5" pos="7015" userDrawn="1">
          <p15:clr>
            <a:srgbClr val="FBAE40"/>
          </p15:clr>
        </p15:guide>
        <p15:guide id="6" pos="47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C1F0-6AB2-45D6-AB69-5C3976120E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9542" y="1995577"/>
            <a:ext cx="2875871" cy="52265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14 или 16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8CBA141-4A11-4BBA-9BC9-FE1D54F26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542" y="549276"/>
            <a:ext cx="2875869" cy="423182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93800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BAE40"/>
          </p15:clr>
        </p15:guide>
        <p15:guide id="2" orient="horz" pos="346" userDrawn="1">
          <p15:clr>
            <a:srgbClr val="FBAE40"/>
          </p15:clr>
        </p15:guide>
        <p15:guide id="3" orient="horz" pos="1253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pos="665" userDrawn="1">
          <p15:clr>
            <a:srgbClr val="FBAE40"/>
          </p15:clr>
        </p15:guide>
        <p15:guide id="6" pos="7015" userDrawn="1">
          <p15:clr>
            <a:srgbClr val="FBAE40"/>
          </p15:clr>
        </p15:guide>
        <p15:guide id="7" pos="47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а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C1F0-6AB2-45D6-AB69-5C3976120E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9542" y="1995577"/>
            <a:ext cx="2875871" cy="52265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14 или 16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8CBA141-4A11-4BBA-9BC9-FE1D54F26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542" y="549276"/>
            <a:ext cx="2875869" cy="423182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357712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BAE40"/>
          </p15:clr>
        </p15:guide>
        <p15:guide id="2" orient="horz" pos="346" userDrawn="1">
          <p15:clr>
            <a:srgbClr val="FBAE40"/>
          </p15:clr>
        </p15:guide>
        <p15:guide id="3" orient="horz" pos="1253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pos="7015" userDrawn="1">
          <p15:clr>
            <a:srgbClr val="FBAE40"/>
          </p15:clr>
        </p15:guide>
        <p15:guide id="6" pos="4747" userDrawn="1">
          <p15:clr>
            <a:srgbClr val="FBAE40"/>
          </p15:clr>
        </p15:guide>
        <p15:guide id="7" pos="6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317D4E7D-4130-44A8-9D9C-2B2F404AB6D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5E0BDEF-7ADA-4040-A44B-47254D3FF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9542" y="1995577"/>
            <a:ext cx="2875871" cy="52265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14 или 16</a:t>
            </a:r>
          </a:p>
        </p:txBody>
      </p:sp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6A2A65B2-26EF-4E23-A1FE-46D34A745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542" y="549276"/>
            <a:ext cx="2875869" cy="423182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065747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BAE40"/>
          </p15:clr>
        </p15:guide>
        <p15:guide id="2" orient="horz" pos="346" userDrawn="1">
          <p15:clr>
            <a:srgbClr val="FBAE40"/>
          </p15:clr>
        </p15:guide>
        <p15:guide id="3" orient="horz" pos="1253" userDrawn="1">
          <p15:clr>
            <a:srgbClr val="FBAE40"/>
          </p15:clr>
        </p15:guide>
        <p15:guide id="4" pos="7015" userDrawn="1">
          <p15:clr>
            <a:srgbClr val="FBAE40"/>
          </p15:clr>
        </p15:guide>
        <p15:guide id="5" pos="665" userDrawn="1">
          <p15:clr>
            <a:srgbClr val="FBAE40"/>
          </p15:clr>
        </p15:guide>
        <p15:guide id="6" pos="474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а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317D4E7D-4130-44A8-9D9C-2B2F404AB6D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5E0BDEF-7ADA-4040-A44B-47254D3FF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9542" y="1995576"/>
            <a:ext cx="2875871" cy="43131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14 или 16</a:t>
            </a:r>
          </a:p>
        </p:txBody>
      </p:sp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6A2A65B2-26EF-4E23-A1FE-46D34A745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542" y="549276"/>
            <a:ext cx="2875869" cy="423182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198581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BAE40"/>
          </p15:clr>
        </p15:guide>
        <p15:guide id="2" orient="horz" pos="346" userDrawn="1">
          <p15:clr>
            <a:srgbClr val="FBAE40"/>
          </p15:clr>
        </p15:guide>
        <p15:guide id="3" orient="horz" pos="1253" userDrawn="1">
          <p15:clr>
            <a:srgbClr val="FBAE40"/>
          </p15:clr>
        </p15:guide>
        <p15:guide id="4" pos="4747" userDrawn="1">
          <p15:clr>
            <a:srgbClr val="FBAE40"/>
          </p15:clr>
        </p15:guide>
        <p15:guide id="5" pos="665" userDrawn="1">
          <p15:clr>
            <a:srgbClr val="FBAE40"/>
          </p15:clr>
        </p15:guide>
        <p15:guide id="6" pos="70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63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3" r:id="rId5"/>
    <p:sldLayoutId id="2147483652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86B1B9-D376-4FA6-99BA-143D15BB3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B39A63E-5F0B-4C29-A6C4-144A2B685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30">
            <a:extLst>
              <a:ext uri="{FF2B5EF4-FFF2-40B4-BE49-F238E27FC236}">
                <a16:creationId xmlns:a16="http://schemas.microsoft.com/office/drawing/2014/main" id="{E72B1244-62A6-452C-B29E-9F8E195D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1">
            <a:off x="-933079" y="2968552"/>
            <a:ext cx="4028786" cy="49089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A692CC-54A6-468F-9888-6E1A984F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2680" y="5965108"/>
            <a:ext cx="1452686" cy="4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7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25">
            <a:extLst>
              <a:ext uri="{FF2B5EF4-FFF2-40B4-BE49-F238E27FC236}">
                <a16:creationId xmlns:a16="http://schemas.microsoft.com/office/drawing/2014/main" id="{54996322-CDED-480A-8874-66CA72B041FD}"/>
              </a:ext>
            </a:extLst>
          </p:cNvPr>
          <p:cNvSpPr/>
          <p:nvPr/>
        </p:nvSpPr>
        <p:spPr bwMode="auto">
          <a:xfrm rot="10799999">
            <a:off x="3119498" y="2995259"/>
            <a:ext cx="3983002" cy="3374924"/>
          </a:xfrm>
          <a:prstGeom prst="roundRect">
            <a:avLst>
              <a:gd name="adj" fmla="val 548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11F2F54-95BB-4AC3-9A6D-53B4B513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42" y="549275"/>
            <a:ext cx="2875869" cy="719137"/>
          </a:xfrm>
        </p:spPr>
        <p:txBody>
          <a:bodyPr/>
          <a:lstStyle/>
          <a:p>
            <a:r>
              <a:rPr lang="ru-RU" dirty="0"/>
              <a:t>правила</a:t>
            </a:r>
            <a:br>
              <a:rPr lang="ru-RU" dirty="0"/>
            </a:br>
            <a:r>
              <a:rPr lang="ru-RU" dirty="0"/>
              <a:t> 2.2</a:t>
            </a:r>
          </a:p>
        </p:txBody>
      </p:sp>
      <p:sp>
        <p:nvSpPr>
          <p:cNvPr id="4" name="Текст 6">
            <a:extLst>
              <a:ext uri="{FF2B5EF4-FFF2-40B4-BE49-F238E27FC236}">
                <a16:creationId xmlns:a16="http://schemas.microsoft.com/office/drawing/2014/main" id="{CCF69F23-8BA0-4492-A23E-4605D21503B8}"/>
              </a:ext>
            </a:extLst>
          </p:cNvPr>
          <p:cNvSpPr txBox="1">
            <a:spLocks/>
          </p:cNvSpPr>
          <p:nvPr/>
        </p:nvSpPr>
        <p:spPr>
          <a:xfrm>
            <a:off x="7554686" y="1989138"/>
            <a:ext cx="3590679" cy="4319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обязательно сжимайте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презентацию: сохранить как – дополнительные параметры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сервис – сжать рисунки – сохранить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вставлять фото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мягкие квадраты: выделяем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изобр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- формат рисунка – обрезать – по фигуре – прямоугольник : скругленные углы- желтым кружком регулируйте скругление( лучше меньше)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фото на слайде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одинаковым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фоном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BA5EC848-74DA-4FAE-AC3D-7D0620C6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1">
            <a:off x="-985484" y="-2741080"/>
            <a:ext cx="4476750" cy="5429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273422-5315-4554-A672-64BEDA0FC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764" y="2940813"/>
            <a:ext cx="4005083" cy="3367912"/>
          </a:xfrm>
          <a:prstGeom prst="roundRect">
            <a:avLst>
              <a:gd name="adj" fmla="val 7186"/>
            </a:avLst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5B9A1C8-E2EA-42AD-86ED-C8E38E140097}"/>
              </a:ext>
            </a:extLst>
          </p:cNvPr>
          <p:cNvGrpSpPr/>
          <p:nvPr/>
        </p:nvGrpSpPr>
        <p:grpSpPr>
          <a:xfrm>
            <a:off x="3135620" y="2050596"/>
            <a:ext cx="4064126" cy="820739"/>
            <a:chOff x="-2589728" y="606545"/>
            <a:chExt cx="3943144" cy="796307"/>
          </a:xfrm>
        </p:grpSpPr>
        <p:sp>
          <p:nvSpPr>
            <p:cNvPr id="11" name="Прямоугольник: скругленные углы 25">
              <a:extLst>
                <a:ext uri="{FF2B5EF4-FFF2-40B4-BE49-F238E27FC236}">
                  <a16:creationId xmlns:a16="http://schemas.microsoft.com/office/drawing/2014/main" id="{742C14EC-CF01-4F65-A6DB-660566B6C731}"/>
                </a:ext>
              </a:extLst>
            </p:cNvPr>
            <p:cNvSpPr/>
            <p:nvPr/>
          </p:nvSpPr>
          <p:spPr bwMode="auto">
            <a:xfrm rot="10799999">
              <a:off x="-2589728" y="676803"/>
              <a:ext cx="3848792" cy="726049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E270B4C-9E20-412D-B914-154F540FD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95377" y="606545"/>
              <a:ext cx="3848793" cy="731826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85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E46F984-B280-4BC8-B448-F533AAA42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FA3FDB9-BC0D-4F9D-962D-C9FFC433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7284991D-C94E-4DB7-B428-4E9786C2BFA1}"/>
              </a:ext>
            </a:extLst>
          </p:cNvPr>
          <p:cNvSpPr/>
          <p:nvPr/>
        </p:nvSpPr>
        <p:spPr bwMode="auto">
          <a:xfrm>
            <a:off x="-239151" y="-196948"/>
            <a:ext cx="12559673" cy="73152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96AAAFDD-D7A1-4DB6-B108-F6576C6CD8BA}"/>
              </a:ext>
            </a:extLst>
          </p:cNvPr>
          <p:cNvSpPr/>
          <p:nvPr/>
        </p:nvSpPr>
        <p:spPr bwMode="auto">
          <a:xfrm>
            <a:off x="3608591" y="414411"/>
            <a:ext cx="4889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Tahoma"/>
                <a:cs typeface="Tahoma"/>
              </a:rPr>
              <a:t>активы АФК «Система»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Tahoma"/>
              <a:cs typeface="Tahoma"/>
            </a:endParaRPr>
          </a:p>
        </p:txBody>
      </p:sp>
      <p:sp>
        <p:nvSpPr>
          <p:cNvPr id="15" name="Прямоугольник 32">
            <a:extLst>
              <a:ext uri="{FF2B5EF4-FFF2-40B4-BE49-F238E27FC236}">
                <a16:creationId xmlns:a16="http://schemas.microsoft.com/office/drawing/2014/main" id="{5EE60B42-6E06-4E23-9DD0-9B2B4DEE2623}"/>
              </a:ext>
            </a:extLst>
          </p:cNvPr>
          <p:cNvSpPr/>
          <p:nvPr/>
        </p:nvSpPr>
        <p:spPr bwMode="auto">
          <a:xfrm>
            <a:off x="3472214" y="974995"/>
            <a:ext cx="6335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Tahoma"/>
                <a:cs typeface="Tahoma"/>
              </a:rPr>
              <a:t>партнеры Благотворительного фонда «Система»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D36279-7385-4532-94C5-81C30389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680" y="5965108"/>
            <a:ext cx="1452686" cy="405076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A8C4037-DE40-405B-8788-D221351493C3}"/>
              </a:ext>
            </a:extLst>
          </p:cNvPr>
          <p:cNvGrpSpPr/>
          <p:nvPr/>
        </p:nvGrpSpPr>
        <p:grpSpPr>
          <a:xfrm>
            <a:off x="1693028" y="1382820"/>
            <a:ext cx="9007629" cy="4442678"/>
            <a:chOff x="1693028" y="1382820"/>
            <a:chExt cx="9007629" cy="4442678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FBE4F8B-C17A-4903-B50F-8D8FBC3ED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/>
          </p:blipFill>
          <p:spPr bwMode="auto">
            <a:xfrm>
              <a:off x="1693028" y="1382820"/>
              <a:ext cx="9007629" cy="4442678"/>
            </a:xfrm>
            <a:prstGeom prst="rect">
              <a:avLst/>
            </a:prstGeom>
            <a:noFill/>
          </p:spPr>
        </p:pic>
        <p:sp>
          <p:nvSpPr>
            <p:cNvPr id="20" name="Прямоугольник 8">
              <a:extLst>
                <a:ext uri="{FF2B5EF4-FFF2-40B4-BE49-F238E27FC236}">
                  <a16:creationId xmlns:a16="http://schemas.microsoft.com/office/drawing/2014/main" id="{1084E7D8-AECE-4AA4-8BB5-0966CACF30E7}"/>
                </a:ext>
              </a:extLst>
            </p:cNvPr>
            <p:cNvSpPr/>
            <p:nvPr/>
          </p:nvSpPr>
          <p:spPr bwMode="auto">
            <a:xfrm>
              <a:off x="3577153" y="3799905"/>
              <a:ext cx="1230062" cy="482528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noFill/>
              </a:endParaRPr>
            </a:p>
          </p:txBody>
        </p:sp>
        <p:pic>
          <p:nvPicPr>
            <p:cNvPr id="21" name="Рисунок 6">
              <a:extLst>
                <a:ext uri="{FF2B5EF4-FFF2-40B4-BE49-F238E27FC236}">
                  <a16:creationId xmlns:a16="http://schemas.microsoft.com/office/drawing/2014/main" id="{081D18D1-E8A1-4B8E-89F7-6F8C6B54E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/>
          </p:blipFill>
          <p:spPr bwMode="auto">
            <a:xfrm>
              <a:off x="3571581" y="3751561"/>
              <a:ext cx="1048231" cy="623794"/>
            </a:xfrm>
            <a:prstGeom prst="rect">
              <a:avLst/>
            </a:prstGeom>
          </p:spPr>
        </p:pic>
        <p:pic>
          <p:nvPicPr>
            <p:cNvPr id="22" name="Рисунок 13">
              <a:extLst>
                <a:ext uri="{FF2B5EF4-FFF2-40B4-BE49-F238E27FC236}">
                  <a16:creationId xmlns:a16="http://schemas.microsoft.com/office/drawing/2014/main" id="{E5E715B7-7E8E-46EC-949B-3DC85F8E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/>
          </p:blipFill>
          <p:spPr bwMode="auto">
            <a:xfrm>
              <a:off x="4881089" y="4876704"/>
              <a:ext cx="674585" cy="518587"/>
            </a:xfrm>
            <a:prstGeom prst="rect">
              <a:avLst/>
            </a:prstGeom>
          </p:spPr>
        </p:pic>
        <p:sp>
          <p:nvSpPr>
            <p:cNvPr id="23" name="Прямоугольник 28">
              <a:extLst>
                <a:ext uri="{FF2B5EF4-FFF2-40B4-BE49-F238E27FC236}">
                  <a16:creationId xmlns:a16="http://schemas.microsoft.com/office/drawing/2014/main" id="{8963735D-19F5-44E5-9913-62354F2D4603}"/>
                </a:ext>
              </a:extLst>
            </p:cNvPr>
            <p:cNvSpPr/>
            <p:nvPr/>
          </p:nvSpPr>
          <p:spPr bwMode="auto">
            <a:xfrm>
              <a:off x="8251156" y="3799905"/>
              <a:ext cx="1419187" cy="482528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noFill/>
              </a:endParaRPr>
            </a:p>
          </p:txBody>
        </p:sp>
        <p:sp>
          <p:nvSpPr>
            <p:cNvPr id="24" name="Прямоугольник 29">
              <a:extLst>
                <a:ext uri="{FF2B5EF4-FFF2-40B4-BE49-F238E27FC236}">
                  <a16:creationId xmlns:a16="http://schemas.microsoft.com/office/drawing/2014/main" id="{2DF41C4B-ED97-4DC3-BFC9-BC3D0328FD39}"/>
                </a:ext>
              </a:extLst>
            </p:cNvPr>
            <p:cNvSpPr/>
            <p:nvPr/>
          </p:nvSpPr>
          <p:spPr bwMode="auto">
            <a:xfrm>
              <a:off x="5861852" y="3211159"/>
              <a:ext cx="1419187" cy="482528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noFill/>
              </a:endParaRPr>
            </a:p>
          </p:txBody>
        </p:sp>
      </p:grpSp>
      <p:pic>
        <p:nvPicPr>
          <p:cNvPr id="25" name="Рисунок 57">
            <a:extLst>
              <a:ext uri="{FF2B5EF4-FFF2-40B4-BE49-F238E27FC236}">
                <a16:creationId xmlns:a16="http://schemas.microsoft.com/office/drawing/2014/main" id="{B2BD8919-D32C-46C3-8C78-56217B2FF78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p:blipFill>
        <p:spPr bwMode="auto">
          <a:xfrm>
            <a:off x="8378385" y="3926251"/>
            <a:ext cx="1164728" cy="274412"/>
          </a:xfrm>
          <a:prstGeom prst="rect">
            <a:avLst/>
          </a:prstGeom>
        </p:spPr>
      </p:pic>
      <p:pic>
        <p:nvPicPr>
          <p:cNvPr id="26" name="Рисунок 58">
            <a:extLst>
              <a:ext uri="{FF2B5EF4-FFF2-40B4-BE49-F238E27FC236}">
                <a16:creationId xmlns:a16="http://schemas.microsoft.com/office/drawing/2014/main" id="{C4951FC6-C2F7-4C3C-8F5A-1045BAF6B63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p:blipFill>
        <p:spPr bwMode="auto">
          <a:xfrm>
            <a:off x="6074027" y="3323331"/>
            <a:ext cx="914806" cy="362471"/>
          </a:xfrm>
          <a:prstGeom prst="rect">
            <a:avLst/>
          </a:prstGeom>
        </p:spPr>
      </p:pic>
      <p:pic>
        <p:nvPicPr>
          <p:cNvPr id="16" name="Рисунок 30">
            <a:extLst>
              <a:ext uri="{FF2B5EF4-FFF2-40B4-BE49-F238E27FC236}">
                <a16:creationId xmlns:a16="http://schemas.microsoft.com/office/drawing/2014/main" id="{FD060CB4-E562-4CE3-9985-A57DF5AC49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1">
            <a:off x="-1147416" y="-1404384"/>
            <a:ext cx="4028786" cy="49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7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E2CA09-6F10-423C-8C32-66A296BCA0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A52A6-1123-49DE-B2B5-2D9B1A14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лифт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E6174E-38B5-43E3-8E62-D567C08A7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680" y="5965108"/>
            <a:ext cx="1452686" cy="405076"/>
          </a:xfrm>
          <a:prstGeom prst="rect">
            <a:avLst/>
          </a:prstGeom>
        </p:spPr>
      </p:pic>
      <p:sp>
        <p:nvSpPr>
          <p:cNvPr id="14" name="Текст 6">
            <a:extLst>
              <a:ext uri="{FF2B5EF4-FFF2-40B4-BE49-F238E27FC236}">
                <a16:creationId xmlns:a16="http://schemas.microsoft.com/office/drawing/2014/main" id="{27E58388-2B07-45A9-9EA3-E1A7E29328A7}"/>
              </a:ext>
            </a:extLst>
          </p:cNvPr>
          <p:cNvSpPr txBox="1">
            <a:spLocks/>
          </p:cNvSpPr>
          <p:nvPr/>
        </p:nvSpPr>
        <p:spPr>
          <a:xfrm>
            <a:off x="3935412" y="1989138"/>
            <a:ext cx="7226074" cy="4319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второй уровень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третий уровень</a:t>
            </a:r>
          </a:p>
          <a:p>
            <a:r>
              <a:rPr lang="ru-RU" sz="1200" dirty="0">
                <a:solidFill>
                  <a:schemeClr val="bg1"/>
                </a:solidFill>
              </a:rPr>
              <a:t>четвертый уровень</a:t>
            </a:r>
          </a:p>
          <a:p>
            <a:r>
              <a:rPr lang="ru-RU" sz="1000" dirty="0">
                <a:solidFill>
                  <a:schemeClr val="bg1"/>
                </a:solidFill>
              </a:rPr>
              <a:t>пятый уровень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3941F7-7F78-4C9D-9433-912B45020D22}"/>
              </a:ext>
            </a:extLst>
          </p:cNvPr>
          <p:cNvSpPr txBox="1"/>
          <p:nvPr/>
        </p:nvSpPr>
        <p:spPr>
          <a:xfrm>
            <a:off x="1825397" y="855526"/>
            <a:ext cx="2525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 будущее</a:t>
            </a:r>
          </a:p>
        </p:txBody>
      </p:sp>
      <p:pic>
        <p:nvPicPr>
          <p:cNvPr id="10" name="Рисунок 21">
            <a:extLst>
              <a:ext uri="{FF2B5EF4-FFF2-40B4-BE49-F238E27FC236}">
                <a16:creationId xmlns:a16="http://schemas.microsoft.com/office/drawing/2014/main" id="{713F770F-7F2C-4C43-AC34-004A321377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941" t="27349" r="27926" b="26601"/>
          <a:stretch/>
        </p:blipFill>
        <p:spPr bwMode="auto">
          <a:xfrm>
            <a:off x="-230786" y="2451482"/>
            <a:ext cx="4150078" cy="4352382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70457D3-66AE-4B36-9239-384EDD76A669}"/>
              </a:ext>
            </a:extLst>
          </p:cNvPr>
          <p:cNvGrpSpPr/>
          <p:nvPr/>
        </p:nvGrpSpPr>
        <p:grpSpPr>
          <a:xfrm>
            <a:off x="4040714" y="3591094"/>
            <a:ext cx="2160643" cy="2194243"/>
            <a:chOff x="3866543" y="3845094"/>
            <a:chExt cx="2160643" cy="2194243"/>
          </a:xfrm>
        </p:grpSpPr>
        <p:sp>
          <p:nvSpPr>
            <p:cNvPr id="19" name="Прямоугольник: скругленные углы 25">
              <a:extLst>
                <a:ext uri="{FF2B5EF4-FFF2-40B4-BE49-F238E27FC236}">
                  <a16:creationId xmlns:a16="http://schemas.microsoft.com/office/drawing/2014/main" id="{5A1EA624-31BD-4524-B867-44D7BD74EEE6}"/>
                </a:ext>
              </a:extLst>
            </p:cNvPr>
            <p:cNvSpPr/>
            <p:nvPr/>
          </p:nvSpPr>
          <p:spPr bwMode="auto">
            <a:xfrm rot="10799999">
              <a:off x="3866543" y="3972899"/>
              <a:ext cx="2032841" cy="206643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0" name="Прямоугольник: скругленные углы 25">
              <a:extLst>
                <a:ext uri="{FF2B5EF4-FFF2-40B4-BE49-F238E27FC236}">
                  <a16:creationId xmlns:a16="http://schemas.microsoft.com/office/drawing/2014/main" id="{103DD5F7-7376-4A99-84C7-9098A4164DC8}"/>
                </a:ext>
              </a:extLst>
            </p:cNvPr>
            <p:cNvSpPr/>
            <p:nvPr/>
          </p:nvSpPr>
          <p:spPr bwMode="auto">
            <a:xfrm rot="10799999">
              <a:off x="3994345" y="3845094"/>
              <a:ext cx="2032841" cy="20664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1" name="Рисунок 17">
            <a:extLst>
              <a:ext uri="{FF2B5EF4-FFF2-40B4-BE49-F238E27FC236}">
                <a16:creationId xmlns:a16="http://schemas.microsoft.com/office/drawing/2014/main" id="{999E797D-2C5F-4E7A-BC42-BF525F037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21599999">
            <a:off x="4398420" y="3891178"/>
            <a:ext cx="1549159" cy="15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5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35A79E57-C11D-4BB7-B1CE-C5477C282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C533BBB-26A6-494F-86FB-5DC268FB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E6174E-38B5-43E3-8E62-D567C08A7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680" y="5965108"/>
            <a:ext cx="1452686" cy="405076"/>
          </a:xfrm>
          <a:prstGeom prst="rect">
            <a:avLst/>
          </a:prstGeom>
        </p:spPr>
      </p:pic>
      <p:sp>
        <p:nvSpPr>
          <p:cNvPr id="14" name="Текст 6">
            <a:extLst>
              <a:ext uri="{FF2B5EF4-FFF2-40B4-BE49-F238E27FC236}">
                <a16:creationId xmlns:a16="http://schemas.microsoft.com/office/drawing/2014/main" id="{27E58388-2B07-45A9-9EA3-E1A7E29328A7}"/>
              </a:ext>
            </a:extLst>
          </p:cNvPr>
          <p:cNvSpPr txBox="1">
            <a:spLocks/>
          </p:cNvSpPr>
          <p:nvPr/>
        </p:nvSpPr>
        <p:spPr>
          <a:xfrm>
            <a:off x="3935412" y="1989138"/>
            <a:ext cx="7226074" cy="4319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второй уровень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третий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уровень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четвертый уровень</a:t>
            </a:r>
          </a:p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пятый уровень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3941F7-7F78-4C9D-9433-912B45020D22}"/>
              </a:ext>
            </a:extLst>
          </p:cNvPr>
          <p:cNvSpPr txBox="1"/>
          <p:nvPr/>
        </p:nvSpPr>
        <p:spPr>
          <a:xfrm>
            <a:off x="2024742" y="855526"/>
            <a:ext cx="209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заголовка</a:t>
            </a:r>
          </a:p>
        </p:txBody>
      </p:sp>
      <p:pic>
        <p:nvPicPr>
          <p:cNvPr id="10" name="Рисунок 21">
            <a:extLst>
              <a:ext uri="{FF2B5EF4-FFF2-40B4-BE49-F238E27FC236}">
                <a16:creationId xmlns:a16="http://schemas.microsoft.com/office/drawing/2014/main" id="{713F770F-7F2C-4C43-AC34-004A321377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941" t="27349" r="27926" b="26601"/>
          <a:stretch/>
        </p:blipFill>
        <p:spPr bwMode="auto">
          <a:xfrm rot="10800000">
            <a:off x="8256589" y="246743"/>
            <a:ext cx="4150078" cy="4352382"/>
          </a:xfrm>
          <a:prstGeom prst="rect">
            <a:avLst/>
          </a:prstGeom>
        </p:spPr>
      </p:pic>
      <p:grpSp>
        <p:nvGrpSpPr>
          <p:cNvPr id="12" name="Группа 9">
            <a:extLst>
              <a:ext uri="{FF2B5EF4-FFF2-40B4-BE49-F238E27FC236}">
                <a16:creationId xmlns:a16="http://schemas.microsoft.com/office/drawing/2014/main" id="{EB592541-9A7E-4E33-83F2-3ADE4D24FAED}"/>
              </a:ext>
            </a:extLst>
          </p:cNvPr>
          <p:cNvGrpSpPr/>
          <p:nvPr/>
        </p:nvGrpSpPr>
        <p:grpSpPr bwMode="auto">
          <a:xfrm>
            <a:off x="1059542" y="2892423"/>
            <a:ext cx="2551990" cy="2513016"/>
            <a:chOff x="893468" y="2154150"/>
            <a:chExt cx="2511075" cy="2472725"/>
          </a:xfrm>
        </p:grpSpPr>
        <p:sp>
          <p:nvSpPr>
            <p:cNvPr id="13" name="Овал 5">
              <a:extLst>
                <a:ext uri="{FF2B5EF4-FFF2-40B4-BE49-F238E27FC236}">
                  <a16:creationId xmlns:a16="http://schemas.microsoft.com/office/drawing/2014/main" id="{C20AF4CD-FB18-4125-80C9-4F6A1A3ED468}"/>
                </a:ext>
              </a:extLst>
            </p:cNvPr>
            <p:cNvSpPr/>
            <p:nvPr/>
          </p:nvSpPr>
          <p:spPr bwMode="auto">
            <a:xfrm>
              <a:off x="1008697" y="2447383"/>
              <a:ext cx="2129435" cy="2129435"/>
            </a:xfrm>
            <a:prstGeom prst="ellipse">
              <a:avLst/>
            </a:prstGeom>
            <a:noFill/>
            <a:ln w="381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" name="Рисунок 3">
              <a:extLst>
                <a:ext uri="{FF2B5EF4-FFF2-40B4-BE49-F238E27FC236}">
                  <a16:creationId xmlns:a16="http://schemas.microsoft.com/office/drawing/2014/main" id="{DE2C0184-66BA-4E86-9B59-489729298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893468" y="2154150"/>
              <a:ext cx="2511075" cy="2472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64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5BCECA-C5C8-4A4D-96A4-9E3ACC4EF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FB438-2C5A-4CD1-8CD7-A6B0C962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E6174E-38B5-43E3-8E62-D567C08A7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680" y="5965108"/>
            <a:ext cx="1452686" cy="405076"/>
          </a:xfrm>
          <a:prstGeom prst="rect">
            <a:avLst/>
          </a:prstGeom>
        </p:spPr>
      </p:pic>
      <p:sp>
        <p:nvSpPr>
          <p:cNvPr id="14" name="Текст 6">
            <a:extLst>
              <a:ext uri="{FF2B5EF4-FFF2-40B4-BE49-F238E27FC236}">
                <a16:creationId xmlns:a16="http://schemas.microsoft.com/office/drawing/2014/main" id="{27E58388-2B07-45A9-9EA3-E1A7E29328A7}"/>
              </a:ext>
            </a:extLst>
          </p:cNvPr>
          <p:cNvSpPr txBox="1">
            <a:spLocks/>
          </p:cNvSpPr>
          <p:nvPr/>
        </p:nvSpPr>
        <p:spPr>
          <a:xfrm>
            <a:off x="3935412" y="1989138"/>
            <a:ext cx="7226074" cy="4319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второй уровень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третий уровень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четвертый уровень</a:t>
            </a: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пятый уровень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3941F7-7F78-4C9D-9433-912B45020D22}"/>
              </a:ext>
            </a:extLst>
          </p:cNvPr>
          <p:cNvSpPr txBox="1"/>
          <p:nvPr/>
        </p:nvSpPr>
        <p:spPr>
          <a:xfrm>
            <a:off x="1908630" y="855526"/>
            <a:ext cx="22061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заголовка</a:t>
            </a:r>
          </a:p>
        </p:txBody>
      </p:sp>
      <p:pic>
        <p:nvPicPr>
          <p:cNvPr id="21" name="Рисунок 30">
            <a:extLst>
              <a:ext uri="{FF2B5EF4-FFF2-40B4-BE49-F238E27FC236}">
                <a16:creationId xmlns:a16="http://schemas.microsoft.com/office/drawing/2014/main" id="{944FCD43-7CAA-4C3C-9BDA-E6EA1B932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118065" y="-1337339"/>
            <a:ext cx="4028786" cy="4908950"/>
          </a:xfrm>
          <a:prstGeom prst="rect">
            <a:avLst/>
          </a:prstGeom>
        </p:spPr>
      </p:pic>
      <p:grpSp>
        <p:nvGrpSpPr>
          <p:cNvPr id="22" name="Группа 2">
            <a:extLst>
              <a:ext uri="{FF2B5EF4-FFF2-40B4-BE49-F238E27FC236}">
                <a16:creationId xmlns:a16="http://schemas.microsoft.com/office/drawing/2014/main" id="{C53FC884-1239-4F82-B86C-AE60507D2FAC}"/>
              </a:ext>
            </a:extLst>
          </p:cNvPr>
          <p:cNvGrpSpPr/>
          <p:nvPr/>
        </p:nvGrpSpPr>
        <p:grpSpPr bwMode="auto">
          <a:xfrm>
            <a:off x="3814375" y="3429000"/>
            <a:ext cx="2983823" cy="2241950"/>
            <a:chOff x="905728" y="4122813"/>
            <a:chExt cx="2996686" cy="2251615"/>
          </a:xfrm>
        </p:grpSpPr>
        <p:sp>
          <p:nvSpPr>
            <p:cNvPr id="23" name="Прямоугольник: скругленные углы 25">
              <a:extLst>
                <a:ext uri="{FF2B5EF4-FFF2-40B4-BE49-F238E27FC236}">
                  <a16:creationId xmlns:a16="http://schemas.microsoft.com/office/drawing/2014/main" id="{459C11E6-8273-49C8-939A-FF61A3DD668D}"/>
                </a:ext>
              </a:extLst>
            </p:cNvPr>
            <p:cNvSpPr/>
            <p:nvPr/>
          </p:nvSpPr>
          <p:spPr bwMode="auto">
            <a:xfrm>
              <a:off x="905728" y="4248801"/>
              <a:ext cx="2906374" cy="21256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" name="Рисунок 11">
              <a:extLst>
                <a:ext uri="{FF2B5EF4-FFF2-40B4-BE49-F238E27FC236}">
                  <a16:creationId xmlns:a16="http://schemas.microsoft.com/office/drawing/2014/main" id="{02AFFC16-F606-4063-A630-7C216D042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045898" y="4122813"/>
              <a:ext cx="2856516" cy="2142387"/>
            </a:xfrm>
            <a:prstGeom prst="roundRect">
              <a:avLst>
                <a:gd name="adj" fmla="val 16667"/>
              </a:avLst>
            </a:prstGeom>
          </p:spPr>
        </p:pic>
      </p:grp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2F3A079-506D-4078-B531-0A43123A0D4F}"/>
              </a:ext>
            </a:extLst>
          </p:cNvPr>
          <p:cNvSpPr txBox="1">
            <a:spLocks/>
          </p:cNvSpPr>
          <p:nvPr/>
        </p:nvSpPr>
        <p:spPr>
          <a:xfrm>
            <a:off x="5464627" y="549276"/>
            <a:ext cx="2875869" cy="42318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лифт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B99280-6ABC-48BE-A527-811C814A07DD}"/>
              </a:ext>
            </a:extLst>
          </p:cNvPr>
          <p:cNvSpPr txBox="1"/>
          <p:nvPr/>
        </p:nvSpPr>
        <p:spPr>
          <a:xfrm>
            <a:off x="6230482" y="855526"/>
            <a:ext cx="2525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50801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4BB1CB2A-696A-482B-9D7B-F84451532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542" y="1995577"/>
            <a:ext cx="2875871" cy="718594"/>
          </a:xfrm>
        </p:spPr>
        <p:txBody>
          <a:bodyPr/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FA5A7EE-79CF-42D9-8774-C4E91782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27E58388-2B07-45A9-9EA3-E1A7E29328A7}"/>
              </a:ext>
            </a:extLst>
          </p:cNvPr>
          <p:cNvSpPr txBox="1">
            <a:spLocks/>
          </p:cNvSpPr>
          <p:nvPr/>
        </p:nvSpPr>
        <p:spPr>
          <a:xfrm>
            <a:off x="3935412" y="1989138"/>
            <a:ext cx="7226074" cy="4319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второй уровень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третий уровень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четвертый уровень</a:t>
            </a: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пятый уровень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3941F7-7F78-4C9D-9433-912B45020D22}"/>
              </a:ext>
            </a:extLst>
          </p:cNvPr>
          <p:cNvSpPr txBox="1"/>
          <p:nvPr/>
        </p:nvSpPr>
        <p:spPr>
          <a:xfrm>
            <a:off x="2024742" y="855526"/>
            <a:ext cx="209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заголовка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433A09-E5B9-4983-94CF-F4D6F9082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727" y="5965108"/>
            <a:ext cx="1452686" cy="405076"/>
          </a:xfrm>
          <a:prstGeom prst="rect">
            <a:avLst/>
          </a:prstGeom>
        </p:spPr>
      </p:pic>
      <p:pic>
        <p:nvPicPr>
          <p:cNvPr id="25" name="Рисунок 12">
            <a:extLst>
              <a:ext uri="{FF2B5EF4-FFF2-40B4-BE49-F238E27FC236}">
                <a16:creationId xmlns:a16="http://schemas.microsoft.com/office/drawing/2014/main" id="{B571FE83-F799-4D54-9270-6AF1FEB84B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345" t="24791" r="25698" b="26918"/>
          <a:stretch/>
        </p:blipFill>
        <p:spPr bwMode="auto">
          <a:xfrm flipH="1" flipV="1">
            <a:off x="7233431" y="-863600"/>
            <a:ext cx="5287080" cy="5465167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D56FE91-C7A5-4222-88DA-67815BBF0711}"/>
              </a:ext>
            </a:extLst>
          </p:cNvPr>
          <p:cNvGrpSpPr/>
          <p:nvPr/>
        </p:nvGrpSpPr>
        <p:grpSpPr>
          <a:xfrm>
            <a:off x="3995930" y="4481554"/>
            <a:ext cx="2424646" cy="1827171"/>
            <a:chOff x="2255492" y="1700212"/>
            <a:chExt cx="5515087" cy="4156074"/>
          </a:xfrm>
        </p:grpSpPr>
        <p:sp>
          <p:nvSpPr>
            <p:cNvPr id="28" name="Прямоугольник: скругленные углы 25">
              <a:extLst>
                <a:ext uri="{FF2B5EF4-FFF2-40B4-BE49-F238E27FC236}">
                  <a16:creationId xmlns:a16="http://schemas.microsoft.com/office/drawing/2014/main" id="{CD16E0DF-D77F-4739-AB42-23415A7C6B9E}"/>
                </a:ext>
              </a:extLst>
            </p:cNvPr>
            <p:cNvSpPr/>
            <p:nvPr/>
          </p:nvSpPr>
          <p:spPr bwMode="auto">
            <a:xfrm>
              <a:off x="2255492" y="1899359"/>
              <a:ext cx="5286917" cy="39569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9" name="Рисунок 4">
              <a:extLst>
                <a:ext uri="{FF2B5EF4-FFF2-40B4-BE49-F238E27FC236}">
                  <a16:creationId xmlns:a16="http://schemas.microsoft.com/office/drawing/2014/main" id="{A217D8D0-556C-465A-81C7-3FDF54346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483662" y="1700212"/>
              <a:ext cx="5286917" cy="3956927"/>
            </a:xfrm>
            <a:prstGeom prst="roundRect">
              <a:avLst>
                <a:gd name="adj" fmla="val 16667"/>
              </a:avLst>
            </a:prstGeom>
          </p:spPr>
        </p:pic>
      </p:grp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55E60E82-178E-43EB-BF86-B5D2902DF418}"/>
              </a:ext>
            </a:extLst>
          </p:cNvPr>
          <p:cNvSpPr/>
          <p:nvPr/>
        </p:nvSpPr>
        <p:spPr>
          <a:xfrm>
            <a:off x="849045" y="3214111"/>
            <a:ext cx="1988265" cy="603115"/>
          </a:xfrm>
          <a:prstGeom prst="flowChartAlternateProcess">
            <a:avLst/>
          </a:prstGeom>
          <a:solidFill>
            <a:srgbClr val="F16619"/>
          </a:solidFill>
          <a:ln>
            <a:noFill/>
          </a:ln>
          <a:effectLst>
            <a:outerShdw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F Pro Display" panose="00000500000000000000" pitchFamily="2" charset="0"/>
              <a:ea typeface="SF Pro Display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C3D0A8-474F-4F9F-AB75-BF33854C1F11}"/>
              </a:ext>
            </a:extLst>
          </p:cNvPr>
          <p:cNvSpPr txBox="1"/>
          <p:nvPr/>
        </p:nvSpPr>
        <p:spPr>
          <a:xfrm>
            <a:off x="1212173" y="3331002"/>
            <a:ext cx="162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SF Pro Display" panose="00000500000000000000" pitchFamily="2" charset="0"/>
                <a:ea typeface="SF Pro Display" panose="00000500000000000000" pitchFamily="2" charset="0"/>
              </a:rPr>
              <a:t>СМОТРЕТЬ</a:t>
            </a:r>
          </a:p>
        </p:txBody>
      </p:sp>
    </p:spTree>
    <p:extLst>
      <p:ext uri="{BB962C8B-B14F-4D97-AF65-F5344CB8AC3E}">
        <p14:creationId xmlns:p14="http://schemas.microsoft.com/office/powerpoint/2010/main" val="112237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217D695-5FD0-47E2-9D59-99BFE2C9C7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333DAD-84BE-426B-966A-154221F9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27E58388-2B07-45A9-9EA3-E1A7E29328A7}"/>
              </a:ext>
            </a:extLst>
          </p:cNvPr>
          <p:cNvSpPr txBox="1">
            <a:spLocks/>
          </p:cNvSpPr>
          <p:nvPr/>
        </p:nvSpPr>
        <p:spPr>
          <a:xfrm>
            <a:off x="3935412" y="1989138"/>
            <a:ext cx="7226074" cy="4319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второй уровень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третий уровень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четвертый уровень</a:t>
            </a: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пятый уровень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3941F7-7F78-4C9D-9433-912B45020D22}"/>
              </a:ext>
            </a:extLst>
          </p:cNvPr>
          <p:cNvSpPr txBox="1"/>
          <p:nvPr/>
        </p:nvSpPr>
        <p:spPr>
          <a:xfrm>
            <a:off x="1778000" y="855526"/>
            <a:ext cx="2336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заголовка</a:t>
            </a:r>
          </a:p>
        </p:txBody>
      </p:sp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04F71D0F-CF2F-4527-85F2-DE74A7FA1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88288" y="2885777"/>
            <a:ext cx="4476750" cy="54292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08B596-D0A9-46AC-BF4B-5F56DAA45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727" y="5965108"/>
            <a:ext cx="1452686" cy="405076"/>
          </a:xfrm>
          <a:prstGeom prst="rect">
            <a:avLst/>
          </a:prstGeom>
        </p:spPr>
      </p:pic>
      <p:grpSp>
        <p:nvGrpSpPr>
          <p:cNvPr id="17" name="Группа 6">
            <a:extLst>
              <a:ext uri="{FF2B5EF4-FFF2-40B4-BE49-F238E27FC236}">
                <a16:creationId xmlns:a16="http://schemas.microsoft.com/office/drawing/2014/main" id="{78179B1A-6CC2-4690-B761-258D02972A7C}"/>
              </a:ext>
            </a:extLst>
          </p:cNvPr>
          <p:cNvGrpSpPr/>
          <p:nvPr/>
        </p:nvGrpSpPr>
        <p:grpSpPr bwMode="auto">
          <a:xfrm>
            <a:off x="3731299" y="3398978"/>
            <a:ext cx="3375186" cy="2566130"/>
            <a:chOff x="4257092" y="3835441"/>
            <a:chExt cx="3375186" cy="2566130"/>
          </a:xfrm>
        </p:grpSpPr>
        <p:pic>
          <p:nvPicPr>
            <p:cNvPr id="21" name="Рисунок 11">
              <a:extLst>
                <a:ext uri="{FF2B5EF4-FFF2-40B4-BE49-F238E27FC236}">
                  <a16:creationId xmlns:a16="http://schemas.microsoft.com/office/drawing/2014/main" id="{1FBDC0AC-256F-4DAE-A360-B04EFC358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4257092" y="3835441"/>
              <a:ext cx="3375186" cy="2566130"/>
            </a:xfrm>
            <a:prstGeom prst="rect">
              <a:avLst/>
            </a:prstGeom>
          </p:spPr>
        </p:pic>
        <p:sp>
          <p:nvSpPr>
            <p:cNvPr id="22" name="Прямоугольник: скругленные углы 9">
              <a:extLst>
                <a:ext uri="{FF2B5EF4-FFF2-40B4-BE49-F238E27FC236}">
                  <a16:creationId xmlns:a16="http://schemas.microsoft.com/office/drawing/2014/main" id="{A009DE2B-F0A6-4475-9845-1BC2FF7CF949}"/>
                </a:ext>
              </a:extLst>
            </p:cNvPr>
            <p:cNvSpPr/>
            <p:nvPr/>
          </p:nvSpPr>
          <p:spPr bwMode="auto">
            <a:xfrm>
              <a:off x="4926507" y="4203916"/>
              <a:ext cx="2140857" cy="1447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" name="Рисунок 16">
              <a:extLst>
                <a:ext uri="{FF2B5EF4-FFF2-40B4-BE49-F238E27FC236}">
                  <a16:creationId xmlns:a16="http://schemas.microsoft.com/office/drawing/2014/main" id="{D3075ABB-E33D-4B04-A310-8153DDEAF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5261699" y="4203916"/>
              <a:ext cx="1470472" cy="1470472"/>
            </a:xfrm>
            <a:prstGeom prst="rect">
              <a:avLst/>
            </a:prstGeom>
          </p:spPr>
        </p:pic>
      </p:grp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E91FD06-69FB-4D26-91D7-63EB54261920}"/>
              </a:ext>
            </a:extLst>
          </p:cNvPr>
          <p:cNvSpPr txBox="1">
            <a:spLocks/>
          </p:cNvSpPr>
          <p:nvPr/>
        </p:nvSpPr>
        <p:spPr>
          <a:xfrm>
            <a:off x="4400714" y="549276"/>
            <a:ext cx="2875869" cy="42318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/>
              <a:t>лифт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653B4D-678A-4C4F-91C8-544872B77F3D}"/>
              </a:ext>
            </a:extLst>
          </p:cNvPr>
          <p:cNvSpPr txBox="1"/>
          <p:nvPr/>
        </p:nvSpPr>
        <p:spPr>
          <a:xfrm>
            <a:off x="5166569" y="855526"/>
            <a:ext cx="2525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38659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DAA7616-64D5-4F98-9B53-31A83E519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0AED7E-96EA-430E-8222-447B8755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A358C59-A289-4427-AE3F-EFA3E8C8D7FC}"/>
              </a:ext>
            </a:extLst>
          </p:cNvPr>
          <p:cNvGrpSpPr/>
          <p:nvPr/>
        </p:nvGrpSpPr>
        <p:grpSpPr>
          <a:xfrm>
            <a:off x="6220145" y="1268413"/>
            <a:ext cx="3576998" cy="4070799"/>
            <a:chOff x="6915053" y="855526"/>
            <a:chExt cx="3576998" cy="4070799"/>
          </a:xfrm>
        </p:grpSpPr>
        <p:sp>
          <p:nvSpPr>
            <p:cNvPr id="7" name="Прямоугольник: скругленные углы 25">
              <a:extLst>
                <a:ext uri="{FF2B5EF4-FFF2-40B4-BE49-F238E27FC236}">
                  <a16:creationId xmlns:a16="http://schemas.microsoft.com/office/drawing/2014/main" id="{8E466C86-A658-44B6-B65B-6ECBA9536790}"/>
                </a:ext>
              </a:extLst>
            </p:cNvPr>
            <p:cNvSpPr/>
            <p:nvPr/>
          </p:nvSpPr>
          <p:spPr bwMode="auto">
            <a:xfrm>
              <a:off x="6915053" y="965679"/>
              <a:ext cx="3442885" cy="3960646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8" name="Рисунок 9">
              <a:extLst>
                <a:ext uri="{FF2B5EF4-FFF2-40B4-BE49-F238E27FC236}">
                  <a16:creationId xmlns:a16="http://schemas.microsoft.com/office/drawing/2014/main" id="{03E387E1-F615-4E5E-BF7C-DA0F569D2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244"/>
            <a:stretch/>
          </p:blipFill>
          <p:spPr bwMode="auto">
            <a:xfrm>
              <a:off x="7130853" y="855526"/>
              <a:ext cx="3361198" cy="396064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</p:spPr>
        </p:pic>
      </p:grpSp>
      <p:sp>
        <p:nvSpPr>
          <p:cNvPr id="9" name="Текст 6">
            <a:extLst>
              <a:ext uri="{FF2B5EF4-FFF2-40B4-BE49-F238E27FC236}">
                <a16:creationId xmlns:a16="http://schemas.microsoft.com/office/drawing/2014/main" id="{C37ABE00-D227-42BD-91DA-62562DD0DD59}"/>
              </a:ext>
            </a:extLst>
          </p:cNvPr>
          <p:cNvSpPr txBox="1">
            <a:spLocks/>
          </p:cNvSpPr>
          <p:nvPr/>
        </p:nvSpPr>
        <p:spPr>
          <a:xfrm>
            <a:off x="3935412" y="1989138"/>
            <a:ext cx="7226074" cy="4319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второй уровень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третий уровень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четвертый уровень</a:t>
            </a: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пятый уровень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52AAB-9A83-4358-90F0-2EF7CCED342D}"/>
              </a:ext>
            </a:extLst>
          </p:cNvPr>
          <p:cNvSpPr txBox="1"/>
          <p:nvPr/>
        </p:nvSpPr>
        <p:spPr>
          <a:xfrm>
            <a:off x="1778000" y="855526"/>
            <a:ext cx="2336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EEFB0F-2EC6-449D-8E49-0592C4845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2680" y="5965108"/>
            <a:ext cx="1452686" cy="405076"/>
          </a:xfrm>
          <a:prstGeom prst="rect">
            <a:avLst/>
          </a:prstGeom>
        </p:spPr>
      </p:pic>
      <p:pic>
        <p:nvPicPr>
          <p:cNvPr id="15" name="Рисунок 12">
            <a:extLst>
              <a:ext uri="{FF2B5EF4-FFF2-40B4-BE49-F238E27FC236}">
                <a16:creationId xmlns:a16="http://schemas.microsoft.com/office/drawing/2014/main" id="{DB5E661F-D9B8-4989-B9BE-3C75FD40BE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345" t="24791" r="25698" b="26918"/>
          <a:stretch/>
        </p:blipFill>
        <p:spPr bwMode="auto">
          <a:xfrm rot="10800000" flipH="1" flipV="1">
            <a:off x="-294178" y="2586781"/>
            <a:ext cx="4662977" cy="48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8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BD2D648-B5DD-42EF-8B99-E07259B60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F15C2E-D505-41E1-81B2-74489970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8CD2C6-9AE2-47F3-8867-878192D82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680" y="5965108"/>
            <a:ext cx="1452686" cy="405076"/>
          </a:xfrm>
          <a:prstGeom prst="rect">
            <a:avLst/>
          </a:prstGeom>
        </p:spPr>
      </p:pic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0D42D7DB-75A7-4C42-BC38-7C578D24CC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941" t="27349" r="27926" b="26601"/>
          <a:stretch/>
        </p:blipFill>
        <p:spPr bwMode="auto">
          <a:xfrm rot="16200000">
            <a:off x="263801" y="2844731"/>
            <a:ext cx="4150078" cy="4352382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81616C9-6AF7-4C2E-8935-80397DF7AF70}"/>
              </a:ext>
            </a:extLst>
          </p:cNvPr>
          <p:cNvGrpSpPr/>
          <p:nvPr/>
        </p:nvGrpSpPr>
        <p:grpSpPr>
          <a:xfrm>
            <a:off x="7532037" y="1995577"/>
            <a:ext cx="2160643" cy="2194243"/>
            <a:chOff x="3866543" y="3845094"/>
            <a:chExt cx="2160643" cy="2194243"/>
          </a:xfrm>
        </p:grpSpPr>
        <p:sp>
          <p:nvSpPr>
            <p:cNvPr id="9" name="Прямоугольник: скругленные углы 25">
              <a:extLst>
                <a:ext uri="{FF2B5EF4-FFF2-40B4-BE49-F238E27FC236}">
                  <a16:creationId xmlns:a16="http://schemas.microsoft.com/office/drawing/2014/main" id="{338DD456-EF88-485B-A1EE-FB73C5FE7220}"/>
                </a:ext>
              </a:extLst>
            </p:cNvPr>
            <p:cNvSpPr/>
            <p:nvPr/>
          </p:nvSpPr>
          <p:spPr bwMode="auto">
            <a:xfrm rot="10799999">
              <a:off x="3866543" y="3972899"/>
              <a:ext cx="2032841" cy="206643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рямоугольник: скругленные углы 25">
              <a:extLst>
                <a:ext uri="{FF2B5EF4-FFF2-40B4-BE49-F238E27FC236}">
                  <a16:creationId xmlns:a16="http://schemas.microsoft.com/office/drawing/2014/main" id="{12029EF7-3848-43DF-8C2C-3A175E7EC4B6}"/>
                </a:ext>
              </a:extLst>
            </p:cNvPr>
            <p:cNvSpPr/>
            <p:nvPr/>
          </p:nvSpPr>
          <p:spPr bwMode="auto">
            <a:xfrm rot="10799999">
              <a:off x="3994345" y="3845094"/>
              <a:ext cx="2032841" cy="20664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CBE42E31-1138-41BA-AB15-1D9DF593A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59837" y="2060219"/>
            <a:ext cx="2032843" cy="2001797"/>
          </a:xfrm>
          <a:prstGeom prst="rect">
            <a:avLst/>
          </a:prstGeom>
        </p:spPr>
      </p:pic>
      <p:sp>
        <p:nvSpPr>
          <p:cNvPr id="14" name="Текст 6">
            <a:extLst>
              <a:ext uri="{FF2B5EF4-FFF2-40B4-BE49-F238E27FC236}">
                <a16:creationId xmlns:a16="http://schemas.microsoft.com/office/drawing/2014/main" id="{E5BCCE53-980B-4829-821F-27C0EDC7AF20}"/>
              </a:ext>
            </a:extLst>
          </p:cNvPr>
          <p:cNvSpPr txBox="1">
            <a:spLocks/>
          </p:cNvSpPr>
          <p:nvPr/>
        </p:nvSpPr>
        <p:spPr>
          <a:xfrm>
            <a:off x="3935412" y="1989138"/>
            <a:ext cx="7226074" cy="4319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второй уровень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третий уровень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четвертый уровень</a:t>
            </a: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пятый уровень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5869F-004D-4707-8B9B-1AB4E399A0CF}"/>
              </a:ext>
            </a:extLst>
          </p:cNvPr>
          <p:cNvSpPr txBox="1"/>
          <p:nvPr/>
        </p:nvSpPr>
        <p:spPr>
          <a:xfrm>
            <a:off x="1778000" y="855526"/>
            <a:ext cx="279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заголовка 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574FF6F-F961-4B5C-8AFA-43A9DB546FAD}"/>
              </a:ext>
            </a:extLst>
          </p:cNvPr>
          <p:cNvSpPr txBox="1">
            <a:spLocks/>
          </p:cNvSpPr>
          <p:nvPr/>
        </p:nvSpPr>
        <p:spPr>
          <a:xfrm>
            <a:off x="4455885" y="549276"/>
            <a:ext cx="2875869" cy="42318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/>
              <a:t>лифт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86198-37F8-4523-B5A5-EDDA3FF2A815}"/>
              </a:ext>
            </a:extLst>
          </p:cNvPr>
          <p:cNvSpPr txBox="1"/>
          <p:nvPr/>
        </p:nvSpPr>
        <p:spPr>
          <a:xfrm>
            <a:off x="5221740" y="855526"/>
            <a:ext cx="2525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392664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11F2F54-95BB-4AC3-9A6D-53B4B513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</a:t>
            </a:r>
            <a:br>
              <a:rPr lang="ru-RU" dirty="0"/>
            </a:br>
            <a:r>
              <a:rPr lang="ru-RU" dirty="0"/>
              <a:t>1.2</a:t>
            </a:r>
          </a:p>
        </p:txBody>
      </p:sp>
      <p:sp>
        <p:nvSpPr>
          <p:cNvPr id="4" name="Текст 6">
            <a:extLst>
              <a:ext uri="{FF2B5EF4-FFF2-40B4-BE49-F238E27FC236}">
                <a16:creationId xmlns:a16="http://schemas.microsoft.com/office/drawing/2014/main" id="{CCF69F23-8BA0-4492-A23E-4605D21503B8}"/>
              </a:ext>
            </a:extLst>
          </p:cNvPr>
          <p:cNvSpPr txBox="1">
            <a:spLocks/>
          </p:cNvSpPr>
          <p:nvPr/>
        </p:nvSpPr>
        <p:spPr>
          <a:xfrm>
            <a:off x="3935412" y="1989138"/>
            <a:ext cx="7226074" cy="45784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убедитесь что у вас установлен шрифт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montserrat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 если нет, к роме, его задача)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логотипы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должны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находить на текст и др. элементы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ставить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слайд больше одной стрелки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буквы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строчные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исключения: имена, названия компаний 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заголовке и тексте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жирным выделяем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главное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булитах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точки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ставим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сторонние логотипы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окрашивать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(в серый цвет как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бф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инфографику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используем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придерживайтесь вспомогательным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линиям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лого БФ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должно быть на всех слайдах справа или слева внизу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слайдов должен сменяться последовательно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используйте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готовые слайды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меню сверху - создать слайд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 на стрелочку)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выбирайте нужный слайд правой кнопкой мыши – макет – выбирайте нужный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BA5EC848-74DA-4FAE-AC3D-7D0620C6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1">
            <a:off x="-985484" y="2943833"/>
            <a:ext cx="44767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23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260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</vt:lpstr>
      <vt:lpstr>SF Pro Display</vt:lpstr>
      <vt:lpstr>Тема Office</vt:lpstr>
      <vt:lpstr>Презентация PowerPoint</vt:lpstr>
      <vt:lpstr>лифт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 1.2</vt:lpstr>
      <vt:lpstr>правила  2.2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Сизикова</dc:creator>
  <cp:lastModifiedBy>Екатерина Лежнева</cp:lastModifiedBy>
  <cp:revision>6</cp:revision>
  <dcterms:created xsi:type="dcterms:W3CDTF">2021-07-29T11:42:50Z</dcterms:created>
  <dcterms:modified xsi:type="dcterms:W3CDTF">2021-11-09T12:43:25Z</dcterms:modified>
</cp:coreProperties>
</file>