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F7"/>
    <a:srgbClr val="077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D4B1-EED5-419F-895B-3338D8B2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B56252-30DF-4EB8-A05E-A1F5206B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7CB86-8974-4652-B29B-F905731F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BE9B3-70C3-43DF-918B-1A656252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F8D41-3A0A-46B2-8D08-64A0EB69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9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1B17A-5EBD-496D-9202-1E14AA0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6C3222-CE3A-41C2-B978-12825117F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AB8A1-FDF6-4C63-B4BE-865F4590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E6BE5-7F79-4D8D-8C63-54E97595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B06E-7FB6-4D09-8DD6-73F3E061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4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C72D57-EC1B-4360-AD56-BB87CD9DB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1B8DD2-8265-46DF-9287-3066EDF99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96669-7197-437F-838A-2B0310BE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63A22-540A-4E3C-BFB1-DACE916F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85551-0444-45C1-A846-BD077CE5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4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1DA3E-9C06-4084-BE57-2A93250A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EF510-84D8-4700-8D99-1F63E574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486E4-7E45-4FAD-B586-5E92BE84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CD6E2-4917-465B-8867-0CA5C84F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629B8-99DF-4DC3-BEC8-ECD94D96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952B-40E8-4985-BF7F-386FEE76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80BB6-844C-447A-9F4B-524BA267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C3B2B-AF67-4471-916F-ED1C2846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1CB90-82B1-4D6F-B145-79B400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34812-3771-4FFF-BD91-88D6677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6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0A6DE-1CF6-450D-9B2F-DEBF44D4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E5FDC-D298-4FF1-8343-C1CA6389A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8AD91-4CC6-4BD5-A574-F6FE03552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38FFB-2FD1-4FBB-9C92-B96FE2F1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6BF8D-BDD0-4C52-B8E7-4EA1EE36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E0F48-9374-47AC-9728-CFB4953B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E1ECD-BC32-4017-B98B-6F509F8E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53FC5-C19E-4D87-90E9-F7BF1660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D5C3-93D9-49D5-8822-CB9A33A2D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AB2E89-BEEC-4FC1-93CF-61F01E23B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792068-CEF9-455F-AF49-88AB464F7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23E4A-BC1E-468E-94EF-82C1A472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4C26D9-0F17-42A0-8BED-5CB997AC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D2341-F749-48F4-8C58-DF697E86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237A-AE11-434B-B336-8A68778B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97171E-6D27-491B-A7E1-F389112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A4B72-2748-4C54-97D1-4C05E84A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578DBD-D69C-4A96-A263-6CC95373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CB5F1C-89FE-4DB0-B918-46284C35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EEDE99-20B5-421C-AC48-9C8A37F7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7BC855-771A-4C00-9A09-48D52343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652C-7B77-4785-BD6F-4948E3EA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0B688-1EE4-4BA0-8550-789D7602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6945C-3A29-47E5-A84E-DCF44C4A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1692D-CC94-4BD6-8EFE-852BC38B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05FAC-3D30-4016-8CB0-433C2BB2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32DD75-017B-40A9-9353-E2A8AB8F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5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4EA8A-C7F7-4C3D-BE0B-3E6016CF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48C877-4DAA-4044-8779-1CEF8FDF9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CB6AD0-BFBB-471D-BB2A-D4CC54D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A1A92-356F-4C14-A433-D0F6FDE3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983C8-4843-4B3A-9DFE-B1010800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F567E-92DE-4899-9578-132CFFE6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E0621-EB92-4971-B527-8841A51D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D3C8A-09AC-4BC3-8ED6-3400DBD0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3463E-C1BB-405D-AECC-3A05009E0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3635-6403-4B9B-B87D-CF897A55A00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2B4048-9B19-4D91-B1C3-E6AD5D9F4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362D7-0077-407C-A425-532119CC8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5F43-BEC8-41F3-9127-6D1D55DC0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4AC622-9D56-4F03-B11A-6142DF143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2665502" y="-2665503"/>
            <a:ext cx="6860994" cy="1219200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F187927-D0FB-4055-8A09-51DC96FF703C}"/>
              </a:ext>
            </a:extLst>
          </p:cNvPr>
          <p:cNvSpPr txBox="1">
            <a:spLocks/>
          </p:cNvSpPr>
          <p:nvPr/>
        </p:nvSpPr>
        <p:spPr>
          <a:xfrm>
            <a:off x="917380" y="2516044"/>
            <a:ext cx="1035724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Arial Black" panose="020B0A04020102020204" pitchFamily="34" charset="0"/>
                <a:ea typeface="Inter Black" panose="020B0502030000000004" pitchFamily="34" charset="0"/>
                <a:cs typeface="Arial" panose="020B0604020202020204" pitchFamily="34" charset="0"/>
              </a:rPr>
              <a:t>НАЗВАНИЕ ПРОЕКТА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60F9CBF-83CD-4F74-AF8E-BFD2125F019F}"/>
              </a:ext>
            </a:extLst>
          </p:cNvPr>
          <p:cNvSpPr txBox="1">
            <a:spLocks/>
          </p:cNvSpPr>
          <p:nvPr/>
        </p:nvSpPr>
        <p:spPr>
          <a:xfrm>
            <a:off x="917380" y="4421054"/>
            <a:ext cx="10357240" cy="48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номинация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B7787C-1BAC-47D2-B757-56547821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16044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E06C70B-C9C5-4248-A063-788400DCFC0A}"/>
              </a:ext>
            </a:extLst>
          </p:cNvPr>
          <p:cNvSpPr txBox="1">
            <a:spLocks/>
          </p:cNvSpPr>
          <p:nvPr/>
        </p:nvSpPr>
        <p:spPr>
          <a:xfrm>
            <a:off x="917379" y="5787566"/>
            <a:ext cx="10357240" cy="38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ФИО участника/</a:t>
            </a:r>
            <a:r>
              <a:rPr lang="ru-RU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ов</a:t>
            </a:r>
            <a:endParaRPr lang="ru-RU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7EEE8B3E-2976-4506-A9DA-C2D24B69718C}"/>
              </a:ext>
            </a:extLst>
          </p:cNvPr>
          <p:cNvSpPr txBox="1">
            <a:spLocks/>
          </p:cNvSpPr>
          <p:nvPr/>
        </p:nvSpPr>
        <p:spPr>
          <a:xfrm>
            <a:off x="917379" y="6174731"/>
            <a:ext cx="10357240" cy="656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Название площадки </a:t>
            </a:r>
            <a:r>
              <a:rPr lang="ru-RU" sz="1600" dirty="0" smtClean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(учреждение культуры)</a:t>
            </a:r>
            <a:endParaRPr lang="ru-RU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8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ПРОЕКТНАЯ КОМАНДА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22723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ТЕКУЩИЕ РЕЗУЛЬТАТЫ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4425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ПЕРСПЕКТИВЫ / </a:t>
            </a:r>
            <a:b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</a:br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СОЦИАЛЬНАЯ ЗНАЧИМОСТЬ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7409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ПРОБЛЕМА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8670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ИДЕЯ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16427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7591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ЦЕЛЕВАЯ АУДИТОРИЯ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84483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8155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СРОКИ РЕАЛИЗАЦИИ ПРОЕКТА, ЭТАПЫ РАБОТЫ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20049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ПРОДУКТ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5094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2678-88D2-4B21-B1CF-7FA4513F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8" b="36541"/>
          <a:stretch/>
        </p:blipFill>
        <p:spPr>
          <a:xfrm>
            <a:off x="0" y="0"/>
            <a:ext cx="12192004" cy="1819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B9C9A-E700-4EC6-ADF6-5130CCB4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3576958" y="-1757040"/>
            <a:ext cx="5038078" cy="121920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C88D0-5971-45B1-815D-7C5C538AEBCF}"/>
              </a:ext>
            </a:extLst>
          </p:cNvPr>
          <p:cNvSpPr/>
          <p:nvPr/>
        </p:nvSpPr>
        <p:spPr>
          <a:xfrm>
            <a:off x="-10" y="0"/>
            <a:ext cx="12192005" cy="1819922"/>
          </a:xfrm>
          <a:prstGeom prst="rect">
            <a:avLst/>
          </a:prstGeom>
          <a:gradFill>
            <a:gsLst>
              <a:gs pos="50000">
                <a:srgbClr val="077B56"/>
              </a:gs>
              <a:gs pos="100000">
                <a:srgbClr val="077B5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A4AD-E399-4BEE-8430-418F451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3F8F7"/>
                </a:solidFill>
                <a:latin typeface="Arial Black" panose="020B0A04020102020204" pitchFamily="34" charset="0"/>
                <a:ea typeface="Inter Black" panose="020B0502030000000004" pitchFamily="34" charset="0"/>
                <a:cs typeface="Inter Black" panose="020B0502030000000004" pitchFamily="34" charset="0"/>
              </a:rPr>
              <a:t>ТЕХНОЛОГИЯ (ПРОЦЕСС)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04609-0277-482C-807A-4C38C9134B2A}"/>
              </a:ext>
            </a:extLst>
          </p:cNvPr>
          <p:cNvSpPr txBox="1"/>
          <p:nvPr/>
        </p:nvSpPr>
        <p:spPr>
          <a:xfrm>
            <a:off x="838200" y="2402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87343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Inter</vt:lpstr>
      <vt:lpstr>Inter Black</vt:lpstr>
      <vt:lpstr>Тема Office</vt:lpstr>
      <vt:lpstr>Презентация PowerPoint</vt:lpstr>
      <vt:lpstr>ПРОБЛЕМА</vt:lpstr>
      <vt:lpstr>ИДЕЯ </vt:lpstr>
      <vt:lpstr>ЦЕЛИ И ЗАДАЧИ ПРОЕКТА</vt:lpstr>
      <vt:lpstr>ЦЕЛЕВАЯ АУДИТОРИЯ</vt:lpstr>
      <vt:lpstr>ПАРТНЕРЫ</vt:lpstr>
      <vt:lpstr>СРОКИ РЕАЛИЗАЦИИ ПРОЕКТА, ЭТАПЫ РАБОТЫ</vt:lpstr>
      <vt:lpstr>ПРОДУКТ ПРОЕКТА</vt:lpstr>
      <vt:lpstr>ТЕХНОЛОГИЯ (ПРОЦЕСС)</vt:lpstr>
      <vt:lpstr>ПРОЕКТНАЯ КОМАНДА</vt:lpstr>
      <vt:lpstr>ТЕКУЩИЕ РЕЗУЛЬТАТЫ</vt:lpstr>
      <vt:lpstr>ПЕРСПЕКТИВЫ /  СОЦИАЛЬНАЯ ЗНАЧИМОСТЬ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Посоховская</dc:creator>
  <cp:lastModifiedBy>Марьяна Деканова</cp:lastModifiedBy>
  <cp:revision>9</cp:revision>
  <dcterms:created xsi:type="dcterms:W3CDTF">2023-06-15T10:30:08Z</dcterms:created>
  <dcterms:modified xsi:type="dcterms:W3CDTF">2023-06-19T08:42:35Z</dcterms:modified>
</cp:coreProperties>
</file>