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7" r:id="rId3"/>
    <p:sldId id="282" r:id="rId4"/>
    <p:sldId id="274" r:id="rId5"/>
    <p:sldId id="278" r:id="rId6"/>
    <p:sldId id="284" r:id="rId7"/>
    <p:sldId id="285" r:id="rId8"/>
    <p:sldId id="280" r:id="rId9"/>
    <p:sldId id="276" r:id="rId10"/>
    <p:sldId id="286" r:id="rId11"/>
    <p:sldId id="287" r:id="rId12"/>
    <p:sldId id="281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EB2"/>
    <a:srgbClr val="488FFF"/>
    <a:srgbClr val="FEC254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6" autoAdjust="0"/>
    <p:restoredTop sz="93750" autoAdjust="0"/>
  </p:normalViewPr>
  <p:slideViewPr>
    <p:cSldViewPr>
      <p:cViewPr varScale="1">
        <p:scale>
          <a:sx n="151" d="100"/>
          <a:sy n="151" d="100"/>
        </p:scale>
        <p:origin x="40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760588" y="825346"/>
            <a:ext cx="5006481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Создавай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0588" y="915566"/>
            <a:ext cx="4987876" cy="3767094"/>
          </a:xfrm>
          <a:prstGeom prst="rect">
            <a:avLst/>
          </a:prstGeom>
        </p:spPr>
      </p:pic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770" y="915565"/>
            <a:ext cx="1784157" cy="11255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_______________________»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4168716"/>
            <a:ext cx="3744416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Автор(ы) проекта: 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Возрастная категория: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Ступень (</a:t>
            </a:r>
            <a:r>
              <a:rPr lang="en-US" sz="1400" b="1" dirty="0">
                <a:latin typeface="Roboto Condensed Light" pitchFamily="2" charset="0"/>
                <a:ea typeface="Roboto Condensed Light" pitchFamily="2" charset="0"/>
              </a:rPr>
              <a:t>I, II, III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) </a:t>
            </a: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Площадка: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«Название» (город, область)</a:t>
            </a: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</a:p>
        </p:txBody>
      </p:sp>
      <p:pic>
        <p:nvPicPr>
          <p:cNvPr id="11" name="Рисунок 10" descr="Шап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Итоги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7194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участники оценивают качество полученных результатов?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бы они поменяли в своей методике, решении и т.п.?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проекта (1 слайд)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291830"/>
            <a:ext cx="265298" cy="230064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3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Перспективы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Описание возможностей для развития / продолжения исследования, его практического воплощения или коммерческого использования, промышленной реализации, масштабирования (1 слайд)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7" name="Рисунок 16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6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047" y="699542"/>
            <a:ext cx="1784157" cy="112551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02455" y="725610"/>
            <a:ext cx="6571244" cy="1099451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02084" y="1754572"/>
            <a:ext cx="265298" cy="230064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314155" y="1995686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490549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245" y="3459571"/>
            <a:ext cx="8526235" cy="128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52884" y="771550"/>
            <a:ext cx="61788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Roboto"/>
              </a:rPr>
              <a:t>«…Изыскание о строении мира - одна из самых великих и благородных проблем, какие только существуют в природе…»</a:t>
            </a:r>
            <a:br>
              <a:rPr lang="ru-RU" sz="1400" i="1" dirty="0">
                <a:latin typeface="Roboto"/>
              </a:rPr>
            </a:br>
            <a:r>
              <a:rPr lang="ru-RU" sz="1400" i="1" dirty="0">
                <a:latin typeface="Roboto"/>
              </a:rPr>
              <a:t>							Галилео Галилей</a:t>
            </a:r>
          </a:p>
        </p:txBody>
      </p:sp>
      <p:pic>
        <p:nvPicPr>
          <p:cNvPr id="29" name="Рисунок 28" descr="Шап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9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Тема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601271"/>
            <a:ext cx="3744416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именно вы сделали?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Для чего нужно данное исследование?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проблему / задачу оно решает?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Кому необходимо это исследование?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Опишите тему исследования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или сформулируйте научную гипотезу (1-2 слайда)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5385" y="195227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89856" y="1779662"/>
            <a:ext cx="4270176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8188" y="2269679"/>
            <a:ext cx="265298" cy="230064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21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Тема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59" y="3435846"/>
            <a:ext cx="410445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Какое новое знание хотелось получить? На какие новые вопросы хотелось получить ответы?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подобные исследования уже проводились?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чём отличие этого исследования от выполненных предшественниками (упомянутыми в литературном обзоре, в ссылках)? 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4248981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Презентация предмета исследования с 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Оценка новизны: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работы.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068" y="2906114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58" y="2733498"/>
            <a:ext cx="4104457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0131" y="3205782"/>
            <a:ext cx="265298" cy="230064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7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4203974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Научные методы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58" y="3316909"/>
            <a:ext cx="4104457" cy="1256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было проведено исследование?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методы были выбраны для решения задач? Какие методы были изучены?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параметры / характеристики объекта исследования определяются с помощью этих методов?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чем их достоинства и недостатки? Насколько точны используемые методы? 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952328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4203973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Охарактеризуйте методы и средства, которые использовались для проведения исследования и доказательства гипотезы, </a:t>
            </a:r>
            <a:br>
              <a:rPr lang="ru-RU" sz="1600" dirty="0">
                <a:latin typeface="Roboto" pitchFamily="2" charset="0"/>
                <a:ea typeface="Roboto" pitchFamily="2" charset="0"/>
              </a:rPr>
            </a:br>
            <a:r>
              <a:rPr lang="ru-RU" sz="1600" dirty="0">
                <a:latin typeface="Roboto" pitchFamily="2" charset="0"/>
                <a:ea typeface="Roboto" pitchFamily="2" charset="0"/>
              </a:rPr>
              <a:t>включая описание экспериментальной базы (1-2 слайда)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2468" y="259489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58" y="2427734"/>
            <a:ext cx="4029425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908578"/>
            <a:ext cx="265298" cy="230064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План исследования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338437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7" y="112376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план исследования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8" name="Рисунок 57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6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Ресурсы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Перечислите применяемые в работе ресурсы, материалы, оборудование и т.д.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pic>
        <p:nvPicPr>
          <p:cNvPr id="61" name="Рисунок 60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7102" y="3055737"/>
            <a:ext cx="265298" cy="23006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</a:p>
        </p:txBody>
      </p:sp>
      <p:pic>
        <p:nvPicPr>
          <p:cNvPr id="59" name="Рисунок 5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48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Команда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Расскажите о себе: представьте автора проекта / лидера проектной команды, всех членов проектной команды (1 слайд)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pic>
        <p:nvPicPr>
          <p:cNvPr id="61" name="Рисунок 60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7102" y="3055737"/>
            <a:ext cx="265298" cy="23006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каждого из участников в реализацию проекта ).</a:t>
            </a:r>
          </a:p>
        </p:txBody>
      </p:sp>
      <p:pic>
        <p:nvPicPr>
          <p:cNvPr id="59" name="Рисунок 5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2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Этапы работы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7102" y="3055737"/>
            <a:ext cx="265298" cy="230064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" name="TextBox 2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4696" y="2689713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этапы исследования (1-2 слайда)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67944" y="3302758"/>
            <a:ext cx="4616159" cy="996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Где был реализован проект?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(Расскажите о площадке: детский технопарк «</a:t>
            </a:r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», ЦМИТ и пр., где походила работа над проектом)</a:t>
            </a:r>
          </a:p>
        </p:txBody>
      </p:sp>
      <p:pic>
        <p:nvPicPr>
          <p:cNvPr id="54" name="Рисунок 53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5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Результаты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Достигнута ли цель исследования?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Выполнены поставленные задачи?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Насколько точны полученные данные?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088232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Покажите итог осуществленного научного исследования, действующую модель или макет с текстовым сопровождением.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Обоснуйте взаимосвязь поставленной проблемы (задачи) и полученного результата, включая соотнесение плана (ТЗ) и полученных результатов, рефлексия (1-2 слайда)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291830"/>
            <a:ext cx="265298" cy="230064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2960</TotalTime>
  <Words>648</Words>
  <Application>Microsoft Macintosh PowerPoint</Application>
  <PresentationFormat>Экран (16:9)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Condensed Light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Mariya Kopyeva</cp:lastModifiedBy>
  <cp:revision>139</cp:revision>
  <dcterms:created xsi:type="dcterms:W3CDTF">2016-02-04T14:29:49Z</dcterms:created>
  <dcterms:modified xsi:type="dcterms:W3CDTF">2024-01-07T06:17:33Z</dcterms:modified>
</cp:coreProperties>
</file>