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76" r:id="rId3"/>
    <p:sldId id="279" r:id="rId4"/>
    <p:sldId id="273" r:id="rId5"/>
    <p:sldId id="277" r:id="rId6"/>
    <p:sldId id="280" r:id="rId7"/>
    <p:sldId id="281" r:id="rId8"/>
    <p:sldId id="274" r:id="rId9"/>
    <p:sldId id="275" r:id="rId10"/>
    <p:sldId id="282" r:id="rId11"/>
    <p:sldId id="283" r:id="rId12"/>
    <p:sldId id="27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254"/>
    <a:srgbClr val="C49500"/>
    <a:srgbClr val="C2A702"/>
    <a:srgbClr val="5EBEB2"/>
    <a:srgbClr val="488FFF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3728" autoAdjust="0"/>
  </p:normalViewPr>
  <p:slideViewPr>
    <p:cSldViewPr>
      <p:cViewPr varScale="1">
        <p:scale>
          <a:sx n="110" d="100"/>
          <a:sy n="110" d="100"/>
        </p:scale>
        <p:origin x="-71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110237" y="825346"/>
            <a:ext cx="4656832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193381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Автор проекта: 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Фамилия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Кружок: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«Название» (город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, область)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Фамилия</a:t>
            </a:r>
            <a:endParaRPr lang="ru-RU" sz="1400" b="1" dirty="0"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10" name="Рисунок 9" descr="Создавай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916264"/>
            <a:ext cx="5274680" cy="3815726"/>
          </a:xfrm>
          <a:prstGeom prst="rect">
            <a:avLst/>
          </a:prstGeom>
        </p:spPr>
      </p:pic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311" y="870486"/>
            <a:ext cx="1955248" cy="1413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_______________________»</a:t>
            </a:r>
            <a:endParaRPr lang="ru-RU" sz="28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6518"/>
            <a:ext cx="8450170" cy="4394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Итоги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участники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оценивают качество полученных результатов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 участники проекта поменяли в своей методике, решении и т.п., чтобы сделать проект проще / дешевле / качественнее 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проекта (1 слайд)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pic>
        <p:nvPicPr>
          <p:cNvPr id="29" name="Рисунок 28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02317" y="3320814"/>
            <a:ext cx="265299" cy="23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Перспективы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927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возможностей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для развития проекта, коммерческого использования, промышленной реализации,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масштабирования (1 слайд).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3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314155" y="2067694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562557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996747"/>
            <a:ext cx="5785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Roboto"/>
              </a:rPr>
              <a:t>«Часто </a:t>
            </a:r>
            <a:r>
              <a:rPr lang="ru-RU" sz="1400" i="1" dirty="0">
                <a:latin typeface="Roboto"/>
              </a:rPr>
              <a:t>маленькие возможности - начало </a:t>
            </a:r>
            <a:r>
              <a:rPr lang="ru-RU" sz="1400" i="1" dirty="0" smtClean="0">
                <a:latin typeface="Roboto"/>
              </a:rPr>
              <a:t>великих предприятий»</a:t>
            </a:r>
          </a:p>
          <a:p>
            <a:pPr algn="ctr"/>
            <a:r>
              <a:rPr lang="ru-RU" sz="1400" i="1" dirty="0" smtClean="0">
                <a:latin typeface="Roboto"/>
              </a:rPr>
              <a:t>Демосфен</a:t>
            </a:r>
            <a:endParaRPr lang="ru-RU" sz="1400" i="1" dirty="0">
              <a:latin typeface="Roboto"/>
            </a:endParaRPr>
          </a:p>
        </p:txBody>
      </p:sp>
      <p:pic>
        <p:nvPicPr>
          <p:cNvPr id="29" name="Рисунок 28" descr="Создава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699" y="627534"/>
            <a:ext cx="1955248" cy="1413232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2987824" y="956066"/>
            <a:ext cx="5785874" cy="610688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44408" y="1447631"/>
            <a:ext cx="265299" cy="23006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6518"/>
            <a:ext cx="8450170" cy="43940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49047" y="3459571"/>
            <a:ext cx="8643433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7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Замысел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728192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Характеристика замысла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уникального изделия,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созданием которого был связан проект (1-2 слайда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2096294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9012" y="1932429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04608" y="2384711"/>
            <a:ext cx="265299" cy="23006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560" y="2860749"/>
            <a:ext cx="3744416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4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именно вы сделали?</a:t>
            </a:r>
          </a:p>
          <a:p>
            <a:pPr>
              <a:lnSpc>
                <a:spcPts val="1600"/>
              </a:lnSpc>
              <a:buBlip>
                <a:blip r:embed="rId4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Для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чего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нужен данный проект?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4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проблему / задачу оно решает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600"/>
              </a:lnSpc>
              <a:buBlip>
                <a:blip r:embed="rId4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Кому необходимо разработанное изделие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 Кто заказчик или потребитель результатов проекта?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8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Тема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068" y="3599108"/>
            <a:ext cx="3744416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Какие есть аналоги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(устройства, продукты, изделия)?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чем их достоинства и недостатки? 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чём отличие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разработанного изделия от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выполненных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предшественниками?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FFC000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3942325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Презентация объекта разработки с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Оценка новизны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проектной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идеи.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068" y="311598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4761" y="2943367"/>
            <a:ext cx="398214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pic>
        <p:nvPicPr>
          <p:cNvPr id="31" name="Рисунок 30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309" y="3404399"/>
            <a:ext cx="265299" cy="23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8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Идея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651870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достичь задуманного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общепринятые методы работы, технологии, методики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или инструменты применяются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Опишите подходы или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технологии, с помощью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которых заданный замысел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может быть решен (1-2 слайда)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291830"/>
            <a:ext cx="265299" cy="23006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6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План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9960" y="108818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Представьте план работы над проектом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Ресурсы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Перечисление применяемых в работе ресурсов,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оборудования и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т.д.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3076212"/>
            <a:ext cx="265299" cy="23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Команда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Представление автора проекта / лидера проектной команды, всех членов проектной команды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каждого из участников в реализацию проекта 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3076212"/>
            <a:ext cx="265299" cy="23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Рисунок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Этапы работы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2000" y="268971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91980" y="2559059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4967" y="3034183"/>
            <a:ext cx="265299" cy="23006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4696" y="2689713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этапы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реализации проекта 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1-2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слайда)</a:t>
            </a:r>
          </a:p>
        </p:txBody>
      </p:sp>
      <p:pic>
        <p:nvPicPr>
          <p:cNvPr id="62" name="Рисунок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4391980" y="3302758"/>
            <a:ext cx="4292123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Где?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(Характеристика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кружка: ЦМИТ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,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детский технопарк «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 и пр.,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где было проведено исследование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)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402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Результаты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именно функционирует та или иная деталь?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 каких принципах работает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продукт?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Почему был использован такой дизайн, способ компоновки, такие материалы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3291830"/>
            <a:ext cx="265299" cy="23006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83568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1000348"/>
            <a:ext cx="4392488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Покажите итог своей деятельности,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охарактеризуйте полученный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продукт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или уникальное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изделие (прототип, чертеж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или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3D-модель).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Обоснуйте взаимосвязь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замысла и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полученного результата, включая соотнесение плана (ТЗ) и полученных результатов, рефлексия (1-2 слайда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5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586</Words>
  <Application>Microsoft Office PowerPoint</Application>
  <PresentationFormat>Экран (16:9)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Марьяна</cp:lastModifiedBy>
  <cp:revision>123</cp:revision>
  <dcterms:created xsi:type="dcterms:W3CDTF">2016-02-04T14:29:49Z</dcterms:created>
  <dcterms:modified xsi:type="dcterms:W3CDTF">2019-01-27T10:41:39Z</dcterms:modified>
</cp:coreProperties>
</file>