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7" r:id="rId3"/>
    <p:sldId id="282" r:id="rId4"/>
    <p:sldId id="274" r:id="rId5"/>
    <p:sldId id="278" r:id="rId6"/>
    <p:sldId id="284" r:id="rId7"/>
    <p:sldId id="285" r:id="rId8"/>
    <p:sldId id="280" r:id="rId9"/>
    <p:sldId id="276" r:id="rId10"/>
    <p:sldId id="286" r:id="rId11"/>
    <p:sldId id="287" r:id="rId12"/>
    <p:sldId id="281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EB2"/>
    <a:srgbClr val="488FFF"/>
    <a:srgbClr val="FEC254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9" autoAdjust="0"/>
    <p:restoredTop sz="93728" autoAdjust="0"/>
  </p:normalViewPr>
  <p:slideViewPr>
    <p:cSldViewPr>
      <p:cViewPr>
        <p:scale>
          <a:sx n="119" d="100"/>
          <a:sy n="119" d="100"/>
        </p:scale>
        <p:origin x="-360" y="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760588" y="825346"/>
            <a:ext cx="5006481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Создавай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0588" y="915566"/>
            <a:ext cx="4987876" cy="3767094"/>
          </a:xfrm>
          <a:prstGeom prst="rect">
            <a:avLst/>
          </a:prstGeom>
        </p:spPr>
      </p:pic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770" y="915565"/>
            <a:ext cx="1784157" cy="11255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_______________________»</a:t>
            </a:r>
            <a:endParaRPr lang="ru-RU" sz="28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6518"/>
            <a:ext cx="8450170" cy="4394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9552" y="4193381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Автор проекта: 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Фамилия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Кружок: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«Название» (город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, область)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Фамилия</a:t>
            </a:r>
            <a:endParaRPr lang="ru-RU" sz="1400" b="1" dirty="0">
              <a:latin typeface="Roboto Condensed Light" pitchFamily="2" charset="0"/>
              <a:ea typeface="Roboto Condensed Ligh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Итоги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7194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участники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оценивают качество полученных результатов? 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бы они поменяли в своей методике, решении и т.п.?</a:t>
            </a: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проекта (1 слайд)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3291830"/>
            <a:ext cx="265298" cy="230064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3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Перспективы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927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возможностей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для развития проекта, коммерческого использования, промышленной реализации,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масштабирования (1 слайд).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6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47" y="699542"/>
            <a:ext cx="1784157" cy="112551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02455" y="725610"/>
            <a:ext cx="6571244" cy="1099451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2084" y="1754572"/>
            <a:ext cx="265298" cy="230064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314155" y="1995686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490549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5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5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5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9047" y="3459571"/>
            <a:ext cx="8643433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52884" y="771550"/>
            <a:ext cx="61788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Roboto"/>
              </a:rPr>
              <a:t>«…Изыскание о строении мира - одна из самых великих и благородных проблем, какие только существуют в природе…»</a:t>
            </a:r>
            <a:br>
              <a:rPr lang="ru-RU" sz="1400" i="1" dirty="0">
                <a:latin typeface="Roboto"/>
              </a:rPr>
            </a:br>
            <a:r>
              <a:rPr lang="ru-RU" sz="1400" i="1" dirty="0" smtClean="0">
                <a:latin typeface="Roboto"/>
              </a:rPr>
              <a:t>							Галилео </a:t>
            </a:r>
            <a:r>
              <a:rPr lang="ru-RU" sz="1400" i="1" dirty="0">
                <a:latin typeface="Roboto"/>
              </a:rPr>
              <a:t>Галилей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6518"/>
            <a:ext cx="8450170" cy="43940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9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Тема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601271"/>
            <a:ext cx="3744416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именно вы сделали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Для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чего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нужно данное исследование?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проблему / задачу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оно решает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Кому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необходимо это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исследование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темы исследования</a:t>
            </a:r>
            <a:endParaRPr lang="ru-RU" sz="1600" dirty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или научной гипотезы 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1-2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слайда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385" y="195227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9856" y="1779662"/>
            <a:ext cx="398214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18670" y="2240694"/>
            <a:ext cx="265298" cy="230064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21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Тема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068" y="3599108"/>
            <a:ext cx="374441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Какое новое знание хотелось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получить? На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какие новые вопросы хотелось получить ответы? 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подобные исследования уже проводились?</a:t>
            </a:r>
          </a:p>
          <a:p>
            <a:pPr>
              <a:lnSpc>
                <a:spcPts val="16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чём отличие этого исследования от выполненных предшественниками (упомянутыми в литературном обзоре, в ссылках)?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3942325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Презентация предмета исследования с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Оценка новизны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проектной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идеи.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068" y="311598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4761" y="2943367"/>
            <a:ext cx="398214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7063" y="3415651"/>
            <a:ext cx="265298" cy="230064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7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4203974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Научные методы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729" y="3507854"/>
            <a:ext cx="3744416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было проведено исследование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методы и почему были выбраны для решения задач? Какие методы были изучены? 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параметры / характеристики объекта исследования определяются с помощью этих методов? 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чем их достоинства и недостатки? Насколько точны используемые методы? 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952328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Характеристика методов и средств, которые использовались для проведения исследования и доказательства гипотезы, включая описание экспериментальной базы (1-2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слайда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061" y="2872996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520" y="2682248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163092"/>
            <a:ext cx="265298" cy="230064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План исследования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3384376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7" y="112376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Представьте план исследования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6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Ресурсы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Перечисление применяемых в работе ресурсов,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оборудования и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т.д.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61" name="Рисунок 60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07102" y="3055737"/>
            <a:ext cx="265298" cy="23006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5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83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Команда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Представление автора проекта / лидера проектной команды, всех членов проектной команды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61" name="Рисунок 60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07102" y="3055737"/>
            <a:ext cx="265298" cy="230064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5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каждого из участников в реализацию проекта ).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72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Рисунок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Этапы работы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07102" y="3055737"/>
            <a:ext cx="265298" cy="230064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" name="TextBox 2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4696" y="2689713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этапы исследования 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1-2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слайда)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67944" y="3302758"/>
            <a:ext cx="4616159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4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Где?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(Характеристика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кружка: ЦМИТ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,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детский технопарк «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 и пр.,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где было проведено исследование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)</a:t>
            </a: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5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29" y="0"/>
            <a:ext cx="918022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Результаты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3744416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Достигнута ли цель исследования? 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Выполнены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поставленные задачи? </a:t>
            </a: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Насколько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точны полученные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данные?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3"/>
              </a:buBlip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088232" cy="72008"/>
          </a:xfrm>
          <a:prstGeom prst="rect">
            <a:avLst/>
          </a:prstGeom>
          <a:solidFill>
            <a:srgbClr val="488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Покажите итог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осуществленного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научного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исследования,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действующую модель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или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макет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 текстовым сопровождением. 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Обоснуйте взаимосвязь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поставленной проблемы (задачи) и полученного результата, включая соотнесение плана (ТЗ) и полученных результатов,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рефлексия (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1-2 слайда)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488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3291830"/>
            <a:ext cx="265298" cy="230064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801057"/>
            <a:ext cx="1400391" cy="2333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603</Words>
  <Application>Microsoft Office PowerPoint</Application>
  <PresentationFormat>Экран (16:9)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Марьяна</cp:lastModifiedBy>
  <cp:revision>135</cp:revision>
  <dcterms:created xsi:type="dcterms:W3CDTF">2016-02-04T14:29:49Z</dcterms:created>
  <dcterms:modified xsi:type="dcterms:W3CDTF">2019-01-27T10:41:46Z</dcterms:modified>
</cp:coreProperties>
</file>