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7" r:id="rId2"/>
    <p:sldId id="288" r:id="rId3"/>
    <p:sldId id="289" r:id="rId4"/>
    <p:sldId id="281" r:id="rId5"/>
    <p:sldId id="285" r:id="rId6"/>
    <p:sldId id="290" r:id="rId7"/>
    <p:sldId id="291" r:id="rId8"/>
    <p:sldId id="282" r:id="rId9"/>
    <p:sldId id="283" r:id="rId10"/>
    <p:sldId id="292" r:id="rId11"/>
    <p:sldId id="293" r:id="rId12"/>
    <p:sldId id="286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BEB2"/>
    <a:srgbClr val="1D787D"/>
    <a:srgbClr val="488FFF"/>
    <a:srgbClr val="FEC254"/>
    <a:srgbClr val="60C640"/>
    <a:srgbClr val="989898"/>
    <a:srgbClr val="B20005"/>
    <a:srgbClr val="C9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3728" autoAdjust="0"/>
  </p:normalViewPr>
  <p:slideViewPr>
    <p:cSldViewPr>
      <p:cViewPr>
        <p:scale>
          <a:sx n="119" d="100"/>
          <a:sy n="119" d="100"/>
        </p:scale>
        <p:origin x="-474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E5068-3BC9-446E-91BC-6AE064861DEA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233B2-6335-4293-8671-B597919E1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8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4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2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3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7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1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08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9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1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18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7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4110237" y="825346"/>
            <a:ext cx="4656832" cy="3906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Создава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9198" y="771550"/>
            <a:ext cx="2115520" cy="136815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6518"/>
            <a:ext cx="8450170" cy="4394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2424667"/>
            <a:ext cx="4968552" cy="14362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Название проекта</a:t>
            </a: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«______________________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_______________________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_______________________»</a:t>
            </a:r>
            <a:endParaRPr lang="ru-RU" sz="28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13" name="Рисунок 12" descr="Создавай_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16866" y="825346"/>
            <a:ext cx="4656832" cy="39066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9552" y="4193381"/>
            <a:ext cx="3744416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 smtClean="0">
                <a:latin typeface="Roboto Condensed Light" pitchFamily="2" charset="0"/>
                <a:ea typeface="Roboto Condensed Light" pitchFamily="2" charset="0"/>
              </a:rPr>
              <a:t>Автор проекта:  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Имя, 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Фамилия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latin typeface="Roboto Condensed Light" pitchFamily="2" charset="0"/>
                <a:ea typeface="Roboto Condensed Light" pitchFamily="2" charset="0"/>
              </a:rPr>
              <a:t>Кружок: 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«Название» (город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, область)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latin typeface="Roboto Condensed Light" pitchFamily="2" charset="0"/>
                <a:ea typeface="Roboto Condensed Light" pitchFamily="2" charset="0"/>
              </a:rPr>
              <a:t>Наставник: 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Имя,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Фамилия</a:t>
            </a:r>
            <a:endParaRPr lang="ru-RU" sz="1400" b="1" dirty="0">
              <a:latin typeface="Roboto Condensed Light" pitchFamily="2" charset="0"/>
              <a:ea typeface="Roboto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509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Итоги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3651870"/>
            <a:ext cx="3744416" cy="8989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Возникли ли в процессе исследования новые задачи? </a:t>
            </a: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чём были трудности?</a:t>
            </a: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новые знания были приобретены в ходе работы над исследованием?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044116" cy="72008"/>
          </a:xfrm>
          <a:prstGeom prst="rect">
            <a:avLst/>
          </a:prstGeom>
          <a:solidFill>
            <a:srgbClr val="5EBEB2"/>
          </a:solidFill>
          <a:ln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55976" y="1000348"/>
            <a:ext cx="4392488" cy="465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Фиксация полученных компетенций участников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проекта (1 слайд) 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9992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2859782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  <p:pic>
        <p:nvPicPr>
          <p:cNvPr id="29" name="Рисунок 28" descr="кавычки_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72907" y="3320814"/>
            <a:ext cx="265298" cy="23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168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Перспективы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58" y="771550"/>
            <a:ext cx="2851517" cy="72008"/>
          </a:xfrm>
          <a:prstGeom prst="rect">
            <a:avLst/>
          </a:prstGeom>
          <a:solidFill>
            <a:srgbClr val="5EBEB2"/>
          </a:solidFill>
          <a:ln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927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Описание возможностей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для развития проекта, коммерческого использования, промышленной реализации,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масштабирования (1 слайд).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35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314155" y="1923678"/>
            <a:ext cx="2448272" cy="1368152"/>
            <a:chOff x="5220072" y="987574"/>
            <a:chExt cx="3384376" cy="338437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17" name="Группа 16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3" name="TextBox 22"/>
          <p:cNvSpPr txBox="1"/>
          <p:nvPr/>
        </p:nvSpPr>
        <p:spPr>
          <a:xfrm>
            <a:off x="325913" y="2418541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6620" y="2123409"/>
            <a:ext cx="3962914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!</a:t>
            </a:r>
          </a:p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?</a:t>
            </a:r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*  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09022" y="1015511"/>
            <a:ext cx="61788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 smtClean="0">
                <a:latin typeface="Roboto"/>
              </a:rPr>
              <a:t>«Необходимость – мать всех изобретений»</a:t>
            </a:r>
          </a:p>
          <a:p>
            <a:pPr algn="ctr"/>
            <a:r>
              <a:rPr lang="ru-RU" sz="1400" i="1" dirty="0" smtClean="0">
                <a:latin typeface="Roboto"/>
              </a:rPr>
              <a:t>Платон</a:t>
            </a:r>
            <a:endParaRPr lang="ru-RU" sz="1400" i="1" dirty="0">
              <a:latin typeface="Roboto"/>
            </a:endParaRPr>
          </a:p>
        </p:txBody>
      </p:sp>
      <p:pic>
        <p:nvPicPr>
          <p:cNvPr id="26" name="Рисунок 25" descr="Создавай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6245" y="709736"/>
            <a:ext cx="1754654" cy="1134772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2452884" y="1015511"/>
            <a:ext cx="6291167" cy="523221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 descr="кавычки_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93682" y="1423700"/>
            <a:ext cx="265298" cy="23006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6518"/>
            <a:ext cx="8450170" cy="439408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49047" y="3459571"/>
            <a:ext cx="8643433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При подготовке конкурсной презентации, вы можете использовать все внутренние элементы дизайна, например, для оформления цитат, создания маркированного списка или добавления фотографий, схем, чертежей или других иллюстративных материалов. </a:t>
            </a:r>
          </a:p>
          <a:p>
            <a:pPr>
              <a:lnSpc>
                <a:spcPts val="2000"/>
              </a:lnSpc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Если же данные элементы не соответствуют вашей концепции, вы можете их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удалить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Вашим помощником в подготовке презентации может стать инструкция, размещенная на сайте конкурса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Roboto Light" pitchFamily="2" charset="0"/>
              <a:ea typeface="Roboto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60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Проблема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2860749"/>
            <a:ext cx="3744416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Что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именно вы сделали?</a:t>
            </a: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Для чего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и кому нужен данный проект?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Какую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проблему / задачу оно решает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этот проект может изменить в жизни человека / общества? </a:t>
            </a:r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Кто заказчик или потребитель результатов проекта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836204" cy="72008"/>
          </a:xfrm>
          <a:prstGeom prst="rect">
            <a:avLst/>
          </a:prstGeom>
          <a:solidFill>
            <a:srgbClr val="5E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312368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Описание проблемы или задачи,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для решения которой выполнялся проект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(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1-2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слайда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).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226891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2088978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75686" y="2550010"/>
            <a:ext cx="265298" cy="230063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7" name="TextBox 26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74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Проблема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2068" y="3599108"/>
            <a:ext cx="3744416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Какие есть аналоги (технологии, методы, устройства, исследования)? </a:t>
            </a: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чем их достоинства и недостатки? </a:t>
            </a:r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Насколько проект отвечает на актуальные вызовы (технологические, социокультурные)?</a:t>
            </a:r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5E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EBEB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59" y="1000348"/>
            <a:ext cx="3942325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Презентация изобретения с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позиций актуальности, востребованности, распространенности и существенности.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Оценка новизны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: наличие общеизвестных решений или имеющихся примеров реализации.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Характеристика уникальности проектной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идеи.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2068" y="3115983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4761" y="2943367"/>
            <a:ext cx="398214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  <p:pic>
        <p:nvPicPr>
          <p:cNvPr id="31" name="Рисунок 30" descr="кавычки_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26934" y="3401661"/>
            <a:ext cx="265298" cy="23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38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Идея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651870"/>
            <a:ext cx="3744416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решить поставленную задачу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общепринятые методы работы, технологии, методики применяются?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864096" cy="72008"/>
          </a:xfrm>
          <a:prstGeom prst="rect">
            <a:avLst/>
          </a:prstGeom>
          <a:solidFill>
            <a:srgbClr val="5E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Опишите используемые подходы и 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технологии (1-2 слайда) 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859782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3291830"/>
            <a:ext cx="265298" cy="230063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7" name="TextBox 26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3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Рисунок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59" y="411510"/>
            <a:ext cx="3969525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План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9960" y="1088182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Представьте план работы над проектом 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6" name="Прямоугольник 55"/>
          <p:cNvSpPr/>
          <p:nvPr/>
        </p:nvSpPr>
        <p:spPr>
          <a:xfrm flipV="1">
            <a:off x="611559" y="771550"/>
            <a:ext cx="955037" cy="72008"/>
          </a:xfrm>
          <a:prstGeom prst="rect">
            <a:avLst/>
          </a:prstGeom>
          <a:solidFill>
            <a:srgbClr val="5E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6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Ресурсы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692188" cy="72008"/>
          </a:xfrm>
          <a:prstGeom prst="rect">
            <a:avLst/>
          </a:prstGeom>
          <a:solidFill>
            <a:srgbClr val="5EBEB2"/>
          </a:solidFill>
          <a:ln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Перечисление применяемых в работе ресурсов,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оборудования и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т.д.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(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57" name="Рисунок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4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образом?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(Описание используемого оборудования, ресурсов, технологий и т.д.).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pic>
        <p:nvPicPr>
          <p:cNvPr id="59" name="Рисунок 58" descr="кавычки_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12360" y="3076337"/>
            <a:ext cx="265298" cy="23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91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Команда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1" y="771550"/>
            <a:ext cx="1692188" cy="72008"/>
          </a:xfrm>
          <a:prstGeom prst="rect">
            <a:avLst/>
          </a:prstGeom>
          <a:solidFill>
            <a:srgbClr val="5EBEB2"/>
          </a:solidFill>
          <a:ln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63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Представление автора проекта / лидера проектной команды, всех членов проектной команды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(1 слайд) </a:t>
            </a:r>
            <a:endParaRPr lang="ru-RU" sz="1600" dirty="0" smtClean="0">
              <a:latin typeface="Roboto" pitchFamily="2" charset="0"/>
              <a:ea typeface="Roboto" pitchFamily="2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57" name="Рисунок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4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образом?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(Кратко перечислите вклад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каждого из участников в реализацию проекта ).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pic>
        <p:nvPicPr>
          <p:cNvPr id="59" name="Рисунок 58" descr="кавычки_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12360" y="3076337"/>
            <a:ext cx="265298" cy="23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79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302433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Этапы работы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2448272" cy="72008"/>
          </a:xfrm>
          <a:prstGeom prst="rect">
            <a:avLst/>
          </a:prstGeom>
          <a:solidFill>
            <a:srgbClr val="5E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542738" y="2689713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27984" y="2632513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05642" y="3151378"/>
            <a:ext cx="265298" cy="230063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611560" y="1059582"/>
            <a:ext cx="2448272" cy="1368152"/>
            <a:chOff x="5220072" y="987574"/>
            <a:chExt cx="3384376" cy="3384376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9" name="TextBox 28"/>
          <p:cNvSpPr txBox="1"/>
          <p:nvPr/>
        </p:nvSpPr>
        <p:spPr>
          <a:xfrm>
            <a:off x="611560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347864" y="1059582"/>
            <a:ext cx="2448272" cy="1368152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>
          <a:xfrm>
            <a:off x="3347864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6156176" y="1059582"/>
            <a:ext cx="2448272" cy="1368152"/>
            <a:chOff x="5220072" y="987574"/>
            <a:chExt cx="3384376" cy="3384376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" name="TextBox 48"/>
          <p:cNvSpPr txBox="1"/>
          <p:nvPr/>
        </p:nvSpPr>
        <p:spPr>
          <a:xfrm>
            <a:off x="6156176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4696" y="2689713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Представьте основные этапы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реализации проекта (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1-2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слайда)</a:t>
            </a:r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4427984" y="3302758"/>
            <a:ext cx="4256119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5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шаги были предприняты для осуществления плана?</a:t>
            </a:r>
          </a:p>
          <a:p>
            <a:pPr>
              <a:lnSpc>
                <a:spcPts val="2000"/>
              </a:lnSpc>
              <a:buBlip>
                <a:blip r:embed="rId5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Где?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(Характеристика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кружка: ЦМИТ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,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детский технопарк «</a:t>
            </a:r>
            <a:r>
              <a:rPr lang="ru-RU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Кванториум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» и пр.,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где было проведено исследование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)</a:t>
            </a:r>
            <a:endParaRPr lang="ru-RU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263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Результаты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3651870"/>
            <a:ext cx="3744416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получилось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именно функционирует та или иная деталь? </a:t>
            </a: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На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каких принципах работает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изобретение?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Почему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был использован такой дизайн, способ компоновки, такие материалы?</a:t>
            </a:r>
          </a:p>
          <a:p>
            <a:pPr>
              <a:lnSpc>
                <a:spcPts val="1400"/>
              </a:lnSpc>
              <a:buBlip>
                <a:blip r:embed="rId3"/>
              </a:buBlip>
            </a:pP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5E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55976" y="1000348"/>
            <a:ext cx="4392488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Покажите итог своей деятельности,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полученную </a:t>
            </a:r>
            <a:endParaRPr lang="ru-RU" sz="1600" dirty="0" smtClean="0">
              <a:latin typeface="Roboto" pitchFamily="2" charset="0"/>
              <a:ea typeface="Roboto" pitchFamily="2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в проекте современную технологию или инновационный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метод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,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показ действующего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прототипа</a:t>
            </a:r>
            <a:endParaRPr lang="ru-RU" sz="1600" dirty="0" smtClean="0">
              <a:latin typeface="Roboto" pitchFamily="2" charset="0"/>
              <a:ea typeface="Roboto" pitchFamily="2" charset="0"/>
            </a:endParaRP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Обоснуйте взаимосвязь поставленной проблемы (задачи) и полученного результата, включая соотнесение плана (ТЗ) и полученных результатов, рефлексия (1-2 слайда) 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9992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2859782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28384" y="3291830"/>
            <a:ext cx="265298" cy="230063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7" name="TextBox 26"/>
          <p:cNvSpPr txBox="1"/>
          <p:nvPr/>
        </p:nvSpPr>
        <p:spPr>
          <a:xfrm>
            <a:off x="683568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00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2618</TotalTime>
  <Words>587</Words>
  <Application>Microsoft Office PowerPoint</Application>
  <PresentationFormat>Экран (16:9)</PresentationFormat>
  <Paragraphs>89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Mila Golovchenko</dc:creator>
  <cp:lastModifiedBy>Марьяна</cp:lastModifiedBy>
  <cp:revision>134</cp:revision>
  <dcterms:created xsi:type="dcterms:W3CDTF">2016-02-04T14:29:49Z</dcterms:created>
  <dcterms:modified xsi:type="dcterms:W3CDTF">2019-01-27T10:41:42Z</dcterms:modified>
</cp:coreProperties>
</file>