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5" r:id="rId4"/>
    <p:sldId id="267" r:id="rId5"/>
    <p:sldId id="268" r:id="rId6"/>
    <p:sldId id="264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7B732-4FAD-4629-8AE4-376F05213F80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4051E-C17F-48DC-9C1F-99057D189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53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7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5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45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58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41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4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6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52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37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D3EC3-FFEE-4A4D-978C-162DBEE972FB}" type="datetimeFigureOut">
              <a:rPr lang="ru-RU" smtClean="0"/>
              <a:t>03.02.2024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4394-1A67-4639-A568-A9E419C63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06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06449" y="2151727"/>
            <a:ext cx="105352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effectLst/>
                <a:latin typeface="Geologica" pitchFamily="2" charset="0"/>
              </a:rPr>
              <a:t>Название проекта</a:t>
            </a:r>
          </a:p>
          <a:p>
            <a:r>
              <a:rPr lang="ru-RU" sz="2400" b="1" dirty="0" smtClean="0">
                <a:latin typeface="Geologica" pitchFamily="2" charset="0"/>
              </a:rPr>
              <a:t>Номинация</a:t>
            </a:r>
          </a:p>
          <a:p>
            <a:r>
              <a:rPr lang="ru-RU" sz="2400" b="1" dirty="0" smtClean="0">
                <a:effectLst/>
                <a:latin typeface="Geologica" pitchFamily="2" charset="0"/>
              </a:rPr>
              <a:t>Возрастная группа</a:t>
            </a:r>
            <a:endParaRPr lang="ru-RU" sz="2400" b="1" dirty="0">
              <a:effectLst/>
              <a:latin typeface="Geologica" pitchFamily="2" charset="0"/>
            </a:endParaRPr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7082746" y="1937658"/>
            <a:ext cx="4245291" cy="4142242"/>
          </a:xfrm>
          <a:custGeom>
            <a:avLst/>
            <a:gdLst>
              <a:gd name="T0" fmla="*/ 1901 w 2221"/>
              <a:gd name="T1" fmla="*/ 1057 h 2220"/>
              <a:gd name="T2" fmla="*/ 2103 w 2221"/>
              <a:gd name="T3" fmla="*/ 892 h 2220"/>
              <a:gd name="T4" fmla="*/ 2206 w 2221"/>
              <a:gd name="T5" fmla="*/ 652 h 2220"/>
              <a:gd name="T6" fmla="*/ 2188 w 2221"/>
              <a:gd name="T7" fmla="*/ 392 h 2220"/>
              <a:gd name="T8" fmla="*/ 2052 w 2221"/>
              <a:gd name="T9" fmla="*/ 169 h 2220"/>
              <a:gd name="T10" fmla="*/ 1829 w 2221"/>
              <a:gd name="T11" fmla="*/ 33 h 2220"/>
              <a:gd name="T12" fmla="*/ 1568 w 2221"/>
              <a:gd name="T13" fmla="*/ 15 h 2220"/>
              <a:gd name="T14" fmla="*/ 1329 w 2221"/>
              <a:gd name="T15" fmla="*/ 118 h 2220"/>
              <a:gd name="T16" fmla="*/ 1163 w 2221"/>
              <a:gd name="T17" fmla="*/ 320 h 2220"/>
              <a:gd name="T18" fmla="*/ 1142 w 2221"/>
              <a:gd name="T19" fmla="*/ 345 h 2220"/>
              <a:gd name="T20" fmla="*/ 1111 w 2221"/>
              <a:gd name="T21" fmla="*/ 354 h 2220"/>
              <a:gd name="T22" fmla="*/ 1079 w 2221"/>
              <a:gd name="T23" fmla="*/ 345 h 2220"/>
              <a:gd name="T24" fmla="*/ 1058 w 2221"/>
              <a:gd name="T25" fmla="*/ 320 h 2220"/>
              <a:gd name="T26" fmla="*/ 892 w 2221"/>
              <a:gd name="T27" fmla="*/ 118 h 2220"/>
              <a:gd name="T28" fmla="*/ 653 w 2221"/>
              <a:gd name="T29" fmla="*/ 15 h 2220"/>
              <a:gd name="T30" fmla="*/ 392 w 2221"/>
              <a:gd name="T31" fmla="*/ 33 h 2220"/>
              <a:gd name="T32" fmla="*/ 169 w 2221"/>
              <a:gd name="T33" fmla="*/ 169 h 2220"/>
              <a:gd name="T34" fmla="*/ 33 w 2221"/>
              <a:gd name="T35" fmla="*/ 392 h 2220"/>
              <a:gd name="T36" fmla="*/ 15 w 2221"/>
              <a:gd name="T37" fmla="*/ 652 h 2220"/>
              <a:gd name="T38" fmla="*/ 118 w 2221"/>
              <a:gd name="T39" fmla="*/ 892 h 2220"/>
              <a:gd name="T40" fmla="*/ 320 w 2221"/>
              <a:gd name="T41" fmla="*/ 1057 h 2220"/>
              <a:gd name="T42" fmla="*/ 345 w 2221"/>
              <a:gd name="T43" fmla="*/ 1079 h 2220"/>
              <a:gd name="T44" fmla="*/ 354 w 2221"/>
              <a:gd name="T45" fmla="*/ 1110 h 2220"/>
              <a:gd name="T46" fmla="*/ 345 w 2221"/>
              <a:gd name="T47" fmla="*/ 1141 h 2220"/>
              <a:gd name="T48" fmla="*/ 320 w 2221"/>
              <a:gd name="T49" fmla="*/ 1163 h 2220"/>
              <a:gd name="T50" fmla="*/ 118 w 2221"/>
              <a:gd name="T51" fmla="*/ 1328 h 2220"/>
              <a:gd name="T52" fmla="*/ 15 w 2221"/>
              <a:gd name="T53" fmla="*/ 1568 h 2220"/>
              <a:gd name="T54" fmla="*/ 33 w 2221"/>
              <a:gd name="T55" fmla="*/ 1828 h 2220"/>
              <a:gd name="T56" fmla="*/ 169 w 2221"/>
              <a:gd name="T57" fmla="*/ 2051 h 2220"/>
              <a:gd name="T58" fmla="*/ 392 w 2221"/>
              <a:gd name="T59" fmla="*/ 2187 h 2220"/>
              <a:gd name="T60" fmla="*/ 653 w 2221"/>
              <a:gd name="T61" fmla="*/ 2205 h 2220"/>
              <a:gd name="T62" fmla="*/ 892 w 2221"/>
              <a:gd name="T63" fmla="*/ 2102 h 2220"/>
              <a:gd name="T64" fmla="*/ 1058 w 2221"/>
              <a:gd name="T65" fmla="*/ 1899 h 2220"/>
              <a:gd name="T66" fmla="*/ 1079 w 2221"/>
              <a:gd name="T67" fmla="*/ 1875 h 2220"/>
              <a:gd name="T68" fmla="*/ 1111 w 2221"/>
              <a:gd name="T69" fmla="*/ 1866 h 2220"/>
              <a:gd name="T70" fmla="*/ 1142 w 2221"/>
              <a:gd name="T71" fmla="*/ 1875 h 2220"/>
              <a:gd name="T72" fmla="*/ 1163 w 2221"/>
              <a:gd name="T73" fmla="*/ 1899 h 2220"/>
              <a:gd name="T74" fmla="*/ 1329 w 2221"/>
              <a:gd name="T75" fmla="*/ 2102 h 2220"/>
              <a:gd name="T76" fmla="*/ 1568 w 2221"/>
              <a:gd name="T77" fmla="*/ 2205 h 2220"/>
              <a:gd name="T78" fmla="*/ 1829 w 2221"/>
              <a:gd name="T79" fmla="*/ 2187 h 2220"/>
              <a:gd name="T80" fmla="*/ 2052 w 2221"/>
              <a:gd name="T81" fmla="*/ 2051 h 2220"/>
              <a:gd name="T82" fmla="*/ 2188 w 2221"/>
              <a:gd name="T83" fmla="*/ 1828 h 2220"/>
              <a:gd name="T84" fmla="*/ 2206 w 2221"/>
              <a:gd name="T85" fmla="*/ 1568 h 2220"/>
              <a:gd name="T86" fmla="*/ 2103 w 2221"/>
              <a:gd name="T87" fmla="*/ 1328 h 2220"/>
              <a:gd name="T88" fmla="*/ 1901 w 2221"/>
              <a:gd name="T89" fmla="*/ 1163 h 2220"/>
              <a:gd name="T90" fmla="*/ 1877 w 2221"/>
              <a:gd name="T91" fmla="*/ 1141 h 2220"/>
              <a:gd name="T92" fmla="*/ 1867 w 2221"/>
              <a:gd name="T93" fmla="*/ 1110 h 2220"/>
              <a:gd name="T94" fmla="*/ 1877 w 2221"/>
              <a:gd name="T95" fmla="*/ 1079 h 2220"/>
              <a:gd name="T96" fmla="*/ 1901 w 2221"/>
              <a:gd name="T97" fmla="*/ 1057 h 2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21" h="2220">
                <a:moveTo>
                  <a:pt x="1901" y="1057"/>
                </a:moveTo>
                <a:cubicBezTo>
                  <a:pt x="1980" y="1019"/>
                  <a:pt x="2050" y="962"/>
                  <a:pt x="2103" y="892"/>
                </a:cubicBezTo>
                <a:cubicBezTo>
                  <a:pt x="2156" y="821"/>
                  <a:pt x="2191" y="739"/>
                  <a:pt x="2206" y="652"/>
                </a:cubicBezTo>
                <a:cubicBezTo>
                  <a:pt x="2221" y="565"/>
                  <a:pt x="2215" y="476"/>
                  <a:pt x="2188" y="392"/>
                </a:cubicBezTo>
                <a:cubicBezTo>
                  <a:pt x="2161" y="308"/>
                  <a:pt x="2114" y="231"/>
                  <a:pt x="2052" y="169"/>
                </a:cubicBezTo>
                <a:cubicBezTo>
                  <a:pt x="1989" y="106"/>
                  <a:pt x="1913" y="60"/>
                  <a:pt x="1829" y="33"/>
                </a:cubicBezTo>
                <a:cubicBezTo>
                  <a:pt x="1745" y="6"/>
                  <a:pt x="1655" y="0"/>
                  <a:pt x="1568" y="15"/>
                </a:cubicBezTo>
                <a:cubicBezTo>
                  <a:pt x="1481" y="30"/>
                  <a:pt x="1399" y="65"/>
                  <a:pt x="1329" y="118"/>
                </a:cubicBezTo>
                <a:cubicBezTo>
                  <a:pt x="1258" y="172"/>
                  <a:pt x="1202" y="241"/>
                  <a:pt x="1163" y="320"/>
                </a:cubicBezTo>
                <a:cubicBezTo>
                  <a:pt x="1159" y="331"/>
                  <a:pt x="1151" y="339"/>
                  <a:pt x="1142" y="345"/>
                </a:cubicBezTo>
                <a:cubicBezTo>
                  <a:pt x="1133" y="351"/>
                  <a:pt x="1122" y="354"/>
                  <a:pt x="1111" y="354"/>
                </a:cubicBezTo>
                <a:cubicBezTo>
                  <a:pt x="1099" y="354"/>
                  <a:pt x="1089" y="351"/>
                  <a:pt x="1079" y="345"/>
                </a:cubicBezTo>
                <a:cubicBezTo>
                  <a:pt x="1070" y="339"/>
                  <a:pt x="1062" y="331"/>
                  <a:pt x="1058" y="320"/>
                </a:cubicBezTo>
                <a:cubicBezTo>
                  <a:pt x="1020" y="241"/>
                  <a:pt x="963" y="172"/>
                  <a:pt x="892" y="118"/>
                </a:cubicBezTo>
                <a:cubicBezTo>
                  <a:pt x="822" y="65"/>
                  <a:pt x="740" y="30"/>
                  <a:pt x="653" y="15"/>
                </a:cubicBezTo>
                <a:cubicBezTo>
                  <a:pt x="566" y="0"/>
                  <a:pt x="476" y="6"/>
                  <a:pt x="392" y="33"/>
                </a:cubicBezTo>
                <a:cubicBezTo>
                  <a:pt x="308" y="60"/>
                  <a:pt x="232" y="106"/>
                  <a:pt x="169" y="169"/>
                </a:cubicBezTo>
                <a:cubicBezTo>
                  <a:pt x="107" y="231"/>
                  <a:pt x="60" y="308"/>
                  <a:pt x="33" y="392"/>
                </a:cubicBezTo>
                <a:cubicBezTo>
                  <a:pt x="7" y="476"/>
                  <a:pt x="0" y="565"/>
                  <a:pt x="15" y="652"/>
                </a:cubicBezTo>
                <a:cubicBezTo>
                  <a:pt x="30" y="739"/>
                  <a:pt x="65" y="821"/>
                  <a:pt x="118" y="892"/>
                </a:cubicBezTo>
                <a:cubicBezTo>
                  <a:pt x="172" y="962"/>
                  <a:pt x="241" y="1019"/>
                  <a:pt x="320" y="1057"/>
                </a:cubicBezTo>
                <a:cubicBezTo>
                  <a:pt x="330" y="1062"/>
                  <a:pt x="339" y="1069"/>
                  <a:pt x="345" y="1079"/>
                </a:cubicBezTo>
                <a:cubicBezTo>
                  <a:pt x="351" y="1088"/>
                  <a:pt x="354" y="1099"/>
                  <a:pt x="354" y="1110"/>
                </a:cubicBezTo>
                <a:cubicBezTo>
                  <a:pt x="354" y="1121"/>
                  <a:pt x="351" y="1132"/>
                  <a:pt x="345" y="1141"/>
                </a:cubicBezTo>
                <a:cubicBezTo>
                  <a:pt x="339" y="1150"/>
                  <a:pt x="330" y="1158"/>
                  <a:pt x="320" y="1163"/>
                </a:cubicBezTo>
                <a:cubicBezTo>
                  <a:pt x="241" y="1201"/>
                  <a:pt x="172" y="1258"/>
                  <a:pt x="118" y="1328"/>
                </a:cubicBezTo>
                <a:cubicBezTo>
                  <a:pt x="65" y="1399"/>
                  <a:pt x="30" y="1481"/>
                  <a:pt x="15" y="1568"/>
                </a:cubicBezTo>
                <a:cubicBezTo>
                  <a:pt x="0" y="1655"/>
                  <a:pt x="7" y="1744"/>
                  <a:pt x="33" y="1828"/>
                </a:cubicBezTo>
                <a:cubicBezTo>
                  <a:pt x="60" y="1912"/>
                  <a:pt x="107" y="1989"/>
                  <a:pt x="169" y="2051"/>
                </a:cubicBezTo>
                <a:cubicBezTo>
                  <a:pt x="232" y="2114"/>
                  <a:pt x="308" y="2160"/>
                  <a:pt x="392" y="2187"/>
                </a:cubicBezTo>
                <a:cubicBezTo>
                  <a:pt x="476" y="2214"/>
                  <a:pt x="566" y="2220"/>
                  <a:pt x="653" y="2205"/>
                </a:cubicBezTo>
                <a:cubicBezTo>
                  <a:pt x="740" y="2190"/>
                  <a:pt x="822" y="2155"/>
                  <a:pt x="892" y="2102"/>
                </a:cubicBezTo>
                <a:cubicBezTo>
                  <a:pt x="963" y="2048"/>
                  <a:pt x="1020" y="1979"/>
                  <a:pt x="1058" y="1899"/>
                </a:cubicBezTo>
                <a:cubicBezTo>
                  <a:pt x="1062" y="1889"/>
                  <a:pt x="1070" y="1881"/>
                  <a:pt x="1079" y="1875"/>
                </a:cubicBezTo>
                <a:cubicBezTo>
                  <a:pt x="1089" y="1869"/>
                  <a:pt x="1099" y="1866"/>
                  <a:pt x="1111" y="1866"/>
                </a:cubicBezTo>
                <a:cubicBezTo>
                  <a:pt x="1122" y="1866"/>
                  <a:pt x="1133" y="1869"/>
                  <a:pt x="1142" y="1875"/>
                </a:cubicBezTo>
                <a:cubicBezTo>
                  <a:pt x="1151" y="1881"/>
                  <a:pt x="1159" y="1889"/>
                  <a:pt x="1163" y="1899"/>
                </a:cubicBezTo>
                <a:cubicBezTo>
                  <a:pt x="1202" y="1979"/>
                  <a:pt x="1258" y="2048"/>
                  <a:pt x="1329" y="2102"/>
                </a:cubicBezTo>
                <a:cubicBezTo>
                  <a:pt x="1399" y="2155"/>
                  <a:pt x="1481" y="2190"/>
                  <a:pt x="1568" y="2205"/>
                </a:cubicBezTo>
                <a:cubicBezTo>
                  <a:pt x="1655" y="2220"/>
                  <a:pt x="1745" y="2214"/>
                  <a:pt x="1829" y="2187"/>
                </a:cubicBezTo>
                <a:cubicBezTo>
                  <a:pt x="1913" y="2160"/>
                  <a:pt x="1990" y="2114"/>
                  <a:pt x="2052" y="2051"/>
                </a:cubicBezTo>
                <a:cubicBezTo>
                  <a:pt x="2115" y="1989"/>
                  <a:pt x="2161" y="1913"/>
                  <a:pt x="2188" y="1828"/>
                </a:cubicBezTo>
                <a:cubicBezTo>
                  <a:pt x="2215" y="1744"/>
                  <a:pt x="2221" y="1655"/>
                  <a:pt x="2206" y="1568"/>
                </a:cubicBezTo>
                <a:cubicBezTo>
                  <a:pt x="2191" y="1481"/>
                  <a:pt x="2156" y="1399"/>
                  <a:pt x="2103" y="1328"/>
                </a:cubicBezTo>
                <a:cubicBezTo>
                  <a:pt x="2050" y="1258"/>
                  <a:pt x="1980" y="1201"/>
                  <a:pt x="1901" y="1163"/>
                </a:cubicBezTo>
                <a:cubicBezTo>
                  <a:pt x="1891" y="1158"/>
                  <a:pt x="1882" y="1150"/>
                  <a:pt x="1877" y="1141"/>
                </a:cubicBezTo>
                <a:cubicBezTo>
                  <a:pt x="1871" y="1132"/>
                  <a:pt x="1867" y="1121"/>
                  <a:pt x="1867" y="1110"/>
                </a:cubicBezTo>
                <a:cubicBezTo>
                  <a:pt x="1867" y="1099"/>
                  <a:pt x="1871" y="1088"/>
                  <a:pt x="1877" y="1079"/>
                </a:cubicBezTo>
                <a:cubicBezTo>
                  <a:pt x="1882" y="1069"/>
                  <a:pt x="1891" y="1062"/>
                  <a:pt x="1901" y="105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06449" y="5047327"/>
            <a:ext cx="10535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/>
                <a:latin typeface="Geologica" pitchFamily="2" charset="0"/>
              </a:rPr>
              <a:t>ФИО автора проекта, </a:t>
            </a:r>
            <a:br>
              <a:rPr lang="ru-RU" sz="2400" b="1" dirty="0" smtClean="0">
                <a:effectLst/>
                <a:latin typeface="Geologica" pitchFamily="2" charset="0"/>
              </a:rPr>
            </a:br>
            <a:r>
              <a:rPr lang="ru-RU" sz="2400" b="1" dirty="0" smtClean="0">
                <a:effectLst/>
                <a:latin typeface="Geologica" pitchFamily="2" charset="0"/>
              </a:rPr>
              <a:t>участников проектной команды</a:t>
            </a:r>
            <a:endParaRPr lang="ru-RU" sz="2400" b="1" dirty="0">
              <a:effectLst/>
              <a:latin typeface="Geolog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4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04549" y="6285706"/>
            <a:ext cx="337186" cy="365125"/>
          </a:xfrm>
        </p:spPr>
        <p:txBody>
          <a:bodyPr/>
          <a:lstStyle/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8804317" y="998253"/>
            <a:ext cx="2500993" cy="4861493"/>
          </a:xfrm>
          <a:custGeom>
            <a:avLst/>
            <a:gdLst>
              <a:gd name="T0" fmla="*/ 823 w 1142"/>
              <a:gd name="T1" fmla="*/ 1058 h 2212"/>
              <a:gd name="T2" fmla="*/ 1044 w 1142"/>
              <a:gd name="T3" fmla="*/ 856 h 2212"/>
              <a:gd name="T4" fmla="*/ 1128 w 1142"/>
              <a:gd name="T5" fmla="*/ 568 h 2212"/>
              <a:gd name="T6" fmla="*/ 584 w 1142"/>
              <a:gd name="T7" fmla="*/ 3 h 2212"/>
              <a:gd name="T8" fmla="*/ 234 w 1142"/>
              <a:gd name="T9" fmla="*/ 117 h 2212"/>
              <a:gd name="T10" fmla="*/ 31 w 1142"/>
              <a:gd name="T11" fmla="*/ 425 h 2212"/>
              <a:gd name="T12" fmla="*/ 64 w 1142"/>
              <a:gd name="T13" fmla="*/ 792 h 2212"/>
              <a:gd name="T14" fmla="*/ 320 w 1142"/>
              <a:gd name="T15" fmla="*/ 1058 h 2212"/>
              <a:gd name="T16" fmla="*/ 341 w 1142"/>
              <a:gd name="T17" fmla="*/ 1078 h 2212"/>
              <a:gd name="T18" fmla="*/ 349 w 1142"/>
              <a:gd name="T19" fmla="*/ 1106 h 2212"/>
              <a:gd name="T20" fmla="*/ 341 w 1142"/>
              <a:gd name="T21" fmla="*/ 1135 h 2212"/>
              <a:gd name="T22" fmla="*/ 320 w 1142"/>
              <a:gd name="T23" fmla="*/ 1154 h 2212"/>
              <a:gd name="T24" fmla="*/ 98 w 1142"/>
              <a:gd name="T25" fmla="*/ 1357 h 2212"/>
              <a:gd name="T26" fmla="*/ 14 w 1142"/>
              <a:gd name="T27" fmla="*/ 1645 h 2212"/>
              <a:gd name="T28" fmla="*/ 558 w 1142"/>
              <a:gd name="T29" fmla="*/ 2209 h 2212"/>
              <a:gd name="T30" fmla="*/ 909 w 1142"/>
              <a:gd name="T31" fmla="*/ 2096 h 2212"/>
              <a:gd name="T32" fmla="*/ 1112 w 1142"/>
              <a:gd name="T33" fmla="*/ 1788 h 2212"/>
              <a:gd name="T34" fmla="*/ 1078 w 1142"/>
              <a:gd name="T35" fmla="*/ 1420 h 2212"/>
              <a:gd name="T36" fmla="*/ 823 w 1142"/>
              <a:gd name="T37" fmla="*/ 1154 h 2212"/>
              <a:gd name="T38" fmla="*/ 801 w 1142"/>
              <a:gd name="T39" fmla="*/ 1134 h 2212"/>
              <a:gd name="T40" fmla="*/ 793 w 1142"/>
              <a:gd name="T41" fmla="*/ 1106 h 2212"/>
              <a:gd name="T42" fmla="*/ 801 w 1142"/>
              <a:gd name="T43" fmla="*/ 1078 h 2212"/>
              <a:gd name="T44" fmla="*/ 823 w 1142"/>
              <a:gd name="T45" fmla="*/ 1058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42" h="2212">
                <a:moveTo>
                  <a:pt x="823" y="1058"/>
                </a:moveTo>
                <a:cubicBezTo>
                  <a:pt x="914" y="1012"/>
                  <a:pt x="990" y="942"/>
                  <a:pt x="1044" y="856"/>
                </a:cubicBezTo>
                <a:cubicBezTo>
                  <a:pt x="1098" y="769"/>
                  <a:pt x="1127" y="670"/>
                  <a:pt x="1128" y="568"/>
                </a:cubicBezTo>
                <a:cubicBezTo>
                  <a:pt x="1132" y="264"/>
                  <a:pt x="888" y="11"/>
                  <a:pt x="584" y="3"/>
                </a:cubicBezTo>
                <a:cubicBezTo>
                  <a:pt x="458" y="0"/>
                  <a:pt x="334" y="40"/>
                  <a:pt x="234" y="117"/>
                </a:cubicBezTo>
                <a:cubicBezTo>
                  <a:pt x="133" y="194"/>
                  <a:pt x="61" y="302"/>
                  <a:pt x="31" y="425"/>
                </a:cubicBezTo>
                <a:cubicBezTo>
                  <a:pt x="0" y="548"/>
                  <a:pt x="12" y="677"/>
                  <a:pt x="64" y="792"/>
                </a:cubicBezTo>
                <a:cubicBezTo>
                  <a:pt x="117" y="907"/>
                  <a:pt x="207" y="1001"/>
                  <a:pt x="320" y="1058"/>
                </a:cubicBezTo>
                <a:cubicBezTo>
                  <a:pt x="329" y="1063"/>
                  <a:pt x="336" y="1070"/>
                  <a:pt x="341" y="1078"/>
                </a:cubicBezTo>
                <a:cubicBezTo>
                  <a:pt x="346" y="1087"/>
                  <a:pt x="349" y="1096"/>
                  <a:pt x="349" y="1106"/>
                </a:cubicBezTo>
                <a:cubicBezTo>
                  <a:pt x="349" y="1116"/>
                  <a:pt x="346" y="1126"/>
                  <a:pt x="341" y="1135"/>
                </a:cubicBezTo>
                <a:cubicBezTo>
                  <a:pt x="336" y="1143"/>
                  <a:pt x="328" y="1150"/>
                  <a:pt x="320" y="1154"/>
                </a:cubicBezTo>
                <a:cubicBezTo>
                  <a:pt x="229" y="1200"/>
                  <a:pt x="152" y="1270"/>
                  <a:pt x="98" y="1357"/>
                </a:cubicBezTo>
                <a:cubicBezTo>
                  <a:pt x="44" y="1443"/>
                  <a:pt x="15" y="1543"/>
                  <a:pt x="14" y="1645"/>
                </a:cubicBezTo>
                <a:cubicBezTo>
                  <a:pt x="10" y="1948"/>
                  <a:pt x="254" y="2202"/>
                  <a:pt x="558" y="2209"/>
                </a:cubicBezTo>
                <a:cubicBezTo>
                  <a:pt x="684" y="2212"/>
                  <a:pt x="808" y="2172"/>
                  <a:pt x="909" y="2096"/>
                </a:cubicBezTo>
                <a:cubicBezTo>
                  <a:pt x="1009" y="2019"/>
                  <a:pt x="1081" y="1910"/>
                  <a:pt x="1112" y="1788"/>
                </a:cubicBezTo>
                <a:cubicBezTo>
                  <a:pt x="1142" y="1665"/>
                  <a:pt x="1131" y="1536"/>
                  <a:pt x="1078" y="1420"/>
                </a:cubicBezTo>
                <a:cubicBezTo>
                  <a:pt x="1026" y="1305"/>
                  <a:pt x="935" y="1212"/>
                  <a:pt x="823" y="1154"/>
                </a:cubicBezTo>
                <a:cubicBezTo>
                  <a:pt x="814" y="1150"/>
                  <a:pt x="806" y="1143"/>
                  <a:pt x="801" y="1134"/>
                </a:cubicBezTo>
                <a:cubicBezTo>
                  <a:pt x="796" y="1126"/>
                  <a:pt x="793" y="1116"/>
                  <a:pt x="793" y="1106"/>
                </a:cubicBezTo>
                <a:cubicBezTo>
                  <a:pt x="793" y="1096"/>
                  <a:pt x="796" y="1086"/>
                  <a:pt x="801" y="1078"/>
                </a:cubicBezTo>
                <a:cubicBezTo>
                  <a:pt x="806" y="1069"/>
                  <a:pt x="814" y="1063"/>
                  <a:pt x="823" y="105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49DF7B8-3BAF-4322-9834-229025523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49" y="6300683"/>
            <a:ext cx="10434661" cy="343162"/>
          </a:xfrm>
          <a:prstGeom prst="rect">
            <a:avLst/>
          </a:prstGeom>
        </p:spPr>
      </p:pic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7EA1807D-5D27-4288-B90F-BEF0CA45AA42}"/>
              </a:ext>
            </a:extLst>
          </p:cNvPr>
          <p:cNvSpPr txBox="1">
            <a:spLocks/>
          </p:cNvSpPr>
          <p:nvPr/>
        </p:nvSpPr>
        <p:spPr>
          <a:xfrm>
            <a:off x="11012959" y="6288964"/>
            <a:ext cx="3371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CD4143-6BE2-4EFC-AF6E-8DAF40AB731B}"/>
              </a:ext>
            </a:extLst>
          </p:cNvPr>
          <p:cNvSpPr txBox="1"/>
          <p:nvPr/>
        </p:nvSpPr>
        <p:spPr>
          <a:xfrm>
            <a:off x="806449" y="326370"/>
            <a:ext cx="6977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effectLst/>
                <a:latin typeface="Geologica" pitchFamily="2" charset="0"/>
              </a:rPr>
              <a:t>Проблема / Актуальность</a:t>
            </a:r>
            <a:endParaRPr lang="ru-RU" sz="4000" b="1" dirty="0">
              <a:latin typeface="Geolog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4946F0-A2AE-4653-879F-EB6FAF7E6EE3}"/>
              </a:ext>
            </a:extLst>
          </p:cNvPr>
          <p:cNvSpPr txBox="1"/>
          <p:nvPr/>
        </p:nvSpPr>
        <p:spPr>
          <a:xfrm>
            <a:off x="806449" y="1158220"/>
            <a:ext cx="5289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/>
                <a:latin typeface="Geologica" pitchFamily="2" charset="0"/>
              </a:rPr>
              <a:t>Основной текст</a:t>
            </a:r>
            <a:endParaRPr lang="ru-RU" sz="2000" dirty="0">
              <a:latin typeface="Geolog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8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04549" y="6285706"/>
            <a:ext cx="337186" cy="365125"/>
          </a:xfrm>
        </p:spPr>
        <p:txBody>
          <a:bodyPr/>
          <a:lstStyle/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8804317" y="998253"/>
            <a:ext cx="2500993" cy="4861493"/>
          </a:xfrm>
          <a:custGeom>
            <a:avLst/>
            <a:gdLst>
              <a:gd name="T0" fmla="*/ 823 w 1142"/>
              <a:gd name="T1" fmla="*/ 1058 h 2212"/>
              <a:gd name="T2" fmla="*/ 1044 w 1142"/>
              <a:gd name="T3" fmla="*/ 856 h 2212"/>
              <a:gd name="T4" fmla="*/ 1128 w 1142"/>
              <a:gd name="T5" fmla="*/ 568 h 2212"/>
              <a:gd name="T6" fmla="*/ 584 w 1142"/>
              <a:gd name="T7" fmla="*/ 3 h 2212"/>
              <a:gd name="T8" fmla="*/ 234 w 1142"/>
              <a:gd name="T9" fmla="*/ 117 h 2212"/>
              <a:gd name="T10" fmla="*/ 31 w 1142"/>
              <a:gd name="T11" fmla="*/ 425 h 2212"/>
              <a:gd name="T12" fmla="*/ 64 w 1142"/>
              <a:gd name="T13" fmla="*/ 792 h 2212"/>
              <a:gd name="T14" fmla="*/ 320 w 1142"/>
              <a:gd name="T15" fmla="*/ 1058 h 2212"/>
              <a:gd name="T16" fmla="*/ 341 w 1142"/>
              <a:gd name="T17" fmla="*/ 1078 h 2212"/>
              <a:gd name="T18" fmla="*/ 349 w 1142"/>
              <a:gd name="T19" fmla="*/ 1106 h 2212"/>
              <a:gd name="T20" fmla="*/ 341 w 1142"/>
              <a:gd name="T21" fmla="*/ 1135 h 2212"/>
              <a:gd name="T22" fmla="*/ 320 w 1142"/>
              <a:gd name="T23" fmla="*/ 1154 h 2212"/>
              <a:gd name="T24" fmla="*/ 98 w 1142"/>
              <a:gd name="T25" fmla="*/ 1357 h 2212"/>
              <a:gd name="T26" fmla="*/ 14 w 1142"/>
              <a:gd name="T27" fmla="*/ 1645 h 2212"/>
              <a:gd name="T28" fmla="*/ 558 w 1142"/>
              <a:gd name="T29" fmla="*/ 2209 h 2212"/>
              <a:gd name="T30" fmla="*/ 909 w 1142"/>
              <a:gd name="T31" fmla="*/ 2096 h 2212"/>
              <a:gd name="T32" fmla="*/ 1112 w 1142"/>
              <a:gd name="T33" fmla="*/ 1788 h 2212"/>
              <a:gd name="T34" fmla="*/ 1078 w 1142"/>
              <a:gd name="T35" fmla="*/ 1420 h 2212"/>
              <a:gd name="T36" fmla="*/ 823 w 1142"/>
              <a:gd name="T37" fmla="*/ 1154 h 2212"/>
              <a:gd name="T38" fmla="*/ 801 w 1142"/>
              <a:gd name="T39" fmla="*/ 1134 h 2212"/>
              <a:gd name="T40" fmla="*/ 793 w 1142"/>
              <a:gd name="T41" fmla="*/ 1106 h 2212"/>
              <a:gd name="T42" fmla="*/ 801 w 1142"/>
              <a:gd name="T43" fmla="*/ 1078 h 2212"/>
              <a:gd name="T44" fmla="*/ 823 w 1142"/>
              <a:gd name="T45" fmla="*/ 1058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42" h="2212">
                <a:moveTo>
                  <a:pt x="823" y="1058"/>
                </a:moveTo>
                <a:cubicBezTo>
                  <a:pt x="914" y="1012"/>
                  <a:pt x="990" y="942"/>
                  <a:pt x="1044" y="856"/>
                </a:cubicBezTo>
                <a:cubicBezTo>
                  <a:pt x="1098" y="769"/>
                  <a:pt x="1127" y="670"/>
                  <a:pt x="1128" y="568"/>
                </a:cubicBezTo>
                <a:cubicBezTo>
                  <a:pt x="1132" y="264"/>
                  <a:pt x="888" y="11"/>
                  <a:pt x="584" y="3"/>
                </a:cubicBezTo>
                <a:cubicBezTo>
                  <a:pt x="458" y="0"/>
                  <a:pt x="334" y="40"/>
                  <a:pt x="234" y="117"/>
                </a:cubicBezTo>
                <a:cubicBezTo>
                  <a:pt x="133" y="194"/>
                  <a:pt x="61" y="302"/>
                  <a:pt x="31" y="425"/>
                </a:cubicBezTo>
                <a:cubicBezTo>
                  <a:pt x="0" y="548"/>
                  <a:pt x="12" y="677"/>
                  <a:pt x="64" y="792"/>
                </a:cubicBezTo>
                <a:cubicBezTo>
                  <a:pt x="117" y="907"/>
                  <a:pt x="207" y="1001"/>
                  <a:pt x="320" y="1058"/>
                </a:cubicBezTo>
                <a:cubicBezTo>
                  <a:pt x="329" y="1063"/>
                  <a:pt x="336" y="1070"/>
                  <a:pt x="341" y="1078"/>
                </a:cubicBezTo>
                <a:cubicBezTo>
                  <a:pt x="346" y="1087"/>
                  <a:pt x="349" y="1096"/>
                  <a:pt x="349" y="1106"/>
                </a:cubicBezTo>
                <a:cubicBezTo>
                  <a:pt x="349" y="1116"/>
                  <a:pt x="346" y="1126"/>
                  <a:pt x="341" y="1135"/>
                </a:cubicBezTo>
                <a:cubicBezTo>
                  <a:pt x="336" y="1143"/>
                  <a:pt x="328" y="1150"/>
                  <a:pt x="320" y="1154"/>
                </a:cubicBezTo>
                <a:cubicBezTo>
                  <a:pt x="229" y="1200"/>
                  <a:pt x="152" y="1270"/>
                  <a:pt x="98" y="1357"/>
                </a:cubicBezTo>
                <a:cubicBezTo>
                  <a:pt x="44" y="1443"/>
                  <a:pt x="15" y="1543"/>
                  <a:pt x="14" y="1645"/>
                </a:cubicBezTo>
                <a:cubicBezTo>
                  <a:pt x="10" y="1948"/>
                  <a:pt x="254" y="2202"/>
                  <a:pt x="558" y="2209"/>
                </a:cubicBezTo>
                <a:cubicBezTo>
                  <a:pt x="684" y="2212"/>
                  <a:pt x="808" y="2172"/>
                  <a:pt x="909" y="2096"/>
                </a:cubicBezTo>
                <a:cubicBezTo>
                  <a:pt x="1009" y="2019"/>
                  <a:pt x="1081" y="1910"/>
                  <a:pt x="1112" y="1788"/>
                </a:cubicBezTo>
                <a:cubicBezTo>
                  <a:pt x="1142" y="1665"/>
                  <a:pt x="1131" y="1536"/>
                  <a:pt x="1078" y="1420"/>
                </a:cubicBezTo>
                <a:cubicBezTo>
                  <a:pt x="1026" y="1305"/>
                  <a:pt x="935" y="1212"/>
                  <a:pt x="823" y="1154"/>
                </a:cubicBezTo>
                <a:cubicBezTo>
                  <a:pt x="814" y="1150"/>
                  <a:pt x="806" y="1143"/>
                  <a:pt x="801" y="1134"/>
                </a:cubicBezTo>
                <a:cubicBezTo>
                  <a:pt x="796" y="1126"/>
                  <a:pt x="793" y="1116"/>
                  <a:pt x="793" y="1106"/>
                </a:cubicBezTo>
                <a:cubicBezTo>
                  <a:pt x="793" y="1096"/>
                  <a:pt x="796" y="1086"/>
                  <a:pt x="801" y="1078"/>
                </a:cubicBezTo>
                <a:cubicBezTo>
                  <a:pt x="806" y="1069"/>
                  <a:pt x="814" y="1063"/>
                  <a:pt x="823" y="105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49DF7B8-3BAF-4322-9834-229025523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49" y="6300683"/>
            <a:ext cx="10434661" cy="343162"/>
          </a:xfrm>
          <a:prstGeom prst="rect">
            <a:avLst/>
          </a:prstGeom>
        </p:spPr>
      </p:pic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7EA1807D-5D27-4288-B90F-BEF0CA45AA42}"/>
              </a:ext>
            </a:extLst>
          </p:cNvPr>
          <p:cNvSpPr txBox="1">
            <a:spLocks/>
          </p:cNvSpPr>
          <p:nvPr/>
        </p:nvSpPr>
        <p:spPr>
          <a:xfrm>
            <a:off x="11012959" y="6288964"/>
            <a:ext cx="3371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CD4143-6BE2-4EFC-AF6E-8DAF40AB731B}"/>
              </a:ext>
            </a:extLst>
          </p:cNvPr>
          <p:cNvSpPr txBox="1"/>
          <p:nvPr/>
        </p:nvSpPr>
        <p:spPr>
          <a:xfrm>
            <a:off x="806450" y="326370"/>
            <a:ext cx="5699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Geologica" pitchFamily="2" charset="0"/>
              </a:rPr>
              <a:t>Идея</a:t>
            </a:r>
            <a:endParaRPr lang="ru-RU" sz="4000" b="1" dirty="0">
              <a:latin typeface="Geolog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4946F0-A2AE-4653-879F-EB6FAF7E6EE3}"/>
              </a:ext>
            </a:extLst>
          </p:cNvPr>
          <p:cNvSpPr txBox="1"/>
          <p:nvPr/>
        </p:nvSpPr>
        <p:spPr>
          <a:xfrm>
            <a:off x="806449" y="1158220"/>
            <a:ext cx="5289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/>
                <a:latin typeface="Geologica" pitchFamily="2" charset="0"/>
              </a:rPr>
              <a:t>Основной текст</a:t>
            </a:r>
            <a:endParaRPr lang="ru-RU" sz="2000" dirty="0">
              <a:latin typeface="Geolog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81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04549" y="6285706"/>
            <a:ext cx="337186" cy="365125"/>
          </a:xfrm>
        </p:spPr>
        <p:txBody>
          <a:bodyPr/>
          <a:lstStyle/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8804317" y="998253"/>
            <a:ext cx="2500993" cy="4861493"/>
          </a:xfrm>
          <a:custGeom>
            <a:avLst/>
            <a:gdLst>
              <a:gd name="T0" fmla="*/ 823 w 1142"/>
              <a:gd name="T1" fmla="*/ 1058 h 2212"/>
              <a:gd name="T2" fmla="*/ 1044 w 1142"/>
              <a:gd name="T3" fmla="*/ 856 h 2212"/>
              <a:gd name="T4" fmla="*/ 1128 w 1142"/>
              <a:gd name="T5" fmla="*/ 568 h 2212"/>
              <a:gd name="T6" fmla="*/ 584 w 1142"/>
              <a:gd name="T7" fmla="*/ 3 h 2212"/>
              <a:gd name="T8" fmla="*/ 234 w 1142"/>
              <a:gd name="T9" fmla="*/ 117 h 2212"/>
              <a:gd name="T10" fmla="*/ 31 w 1142"/>
              <a:gd name="T11" fmla="*/ 425 h 2212"/>
              <a:gd name="T12" fmla="*/ 64 w 1142"/>
              <a:gd name="T13" fmla="*/ 792 h 2212"/>
              <a:gd name="T14" fmla="*/ 320 w 1142"/>
              <a:gd name="T15" fmla="*/ 1058 h 2212"/>
              <a:gd name="T16" fmla="*/ 341 w 1142"/>
              <a:gd name="T17" fmla="*/ 1078 h 2212"/>
              <a:gd name="T18" fmla="*/ 349 w 1142"/>
              <a:gd name="T19" fmla="*/ 1106 h 2212"/>
              <a:gd name="T20" fmla="*/ 341 w 1142"/>
              <a:gd name="T21" fmla="*/ 1135 h 2212"/>
              <a:gd name="T22" fmla="*/ 320 w 1142"/>
              <a:gd name="T23" fmla="*/ 1154 h 2212"/>
              <a:gd name="T24" fmla="*/ 98 w 1142"/>
              <a:gd name="T25" fmla="*/ 1357 h 2212"/>
              <a:gd name="T26" fmla="*/ 14 w 1142"/>
              <a:gd name="T27" fmla="*/ 1645 h 2212"/>
              <a:gd name="T28" fmla="*/ 558 w 1142"/>
              <a:gd name="T29" fmla="*/ 2209 h 2212"/>
              <a:gd name="T30" fmla="*/ 909 w 1142"/>
              <a:gd name="T31" fmla="*/ 2096 h 2212"/>
              <a:gd name="T32" fmla="*/ 1112 w 1142"/>
              <a:gd name="T33" fmla="*/ 1788 h 2212"/>
              <a:gd name="T34" fmla="*/ 1078 w 1142"/>
              <a:gd name="T35" fmla="*/ 1420 h 2212"/>
              <a:gd name="T36" fmla="*/ 823 w 1142"/>
              <a:gd name="T37" fmla="*/ 1154 h 2212"/>
              <a:gd name="T38" fmla="*/ 801 w 1142"/>
              <a:gd name="T39" fmla="*/ 1134 h 2212"/>
              <a:gd name="T40" fmla="*/ 793 w 1142"/>
              <a:gd name="T41" fmla="*/ 1106 h 2212"/>
              <a:gd name="T42" fmla="*/ 801 w 1142"/>
              <a:gd name="T43" fmla="*/ 1078 h 2212"/>
              <a:gd name="T44" fmla="*/ 823 w 1142"/>
              <a:gd name="T45" fmla="*/ 1058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42" h="2212">
                <a:moveTo>
                  <a:pt x="823" y="1058"/>
                </a:moveTo>
                <a:cubicBezTo>
                  <a:pt x="914" y="1012"/>
                  <a:pt x="990" y="942"/>
                  <a:pt x="1044" y="856"/>
                </a:cubicBezTo>
                <a:cubicBezTo>
                  <a:pt x="1098" y="769"/>
                  <a:pt x="1127" y="670"/>
                  <a:pt x="1128" y="568"/>
                </a:cubicBezTo>
                <a:cubicBezTo>
                  <a:pt x="1132" y="264"/>
                  <a:pt x="888" y="11"/>
                  <a:pt x="584" y="3"/>
                </a:cubicBezTo>
                <a:cubicBezTo>
                  <a:pt x="458" y="0"/>
                  <a:pt x="334" y="40"/>
                  <a:pt x="234" y="117"/>
                </a:cubicBezTo>
                <a:cubicBezTo>
                  <a:pt x="133" y="194"/>
                  <a:pt x="61" y="302"/>
                  <a:pt x="31" y="425"/>
                </a:cubicBezTo>
                <a:cubicBezTo>
                  <a:pt x="0" y="548"/>
                  <a:pt x="12" y="677"/>
                  <a:pt x="64" y="792"/>
                </a:cubicBezTo>
                <a:cubicBezTo>
                  <a:pt x="117" y="907"/>
                  <a:pt x="207" y="1001"/>
                  <a:pt x="320" y="1058"/>
                </a:cubicBezTo>
                <a:cubicBezTo>
                  <a:pt x="329" y="1063"/>
                  <a:pt x="336" y="1070"/>
                  <a:pt x="341" y="1078"/>
                </a:cubicBezTo>
                <a:cubicBezTo>
                  <a:pt x="346" y="1087"/>
                  <a:pt x="349" y="1096"/>
                  <a:pt x="349" y="1106"/>
                </a:cubicBezTo>
                <a:cubicBezTo>
                  <a:pt x="349" y="1116"/>
                  <a:pt x="346" y="1126"/>
                  <a:pt x="341" y="1135"/>
                </a:cubicBezTo>
                <a:cubicBezTo>
                  <a:pt x="336" y="1143"/>
                  <a:pt x="328" y="1150"/>
                  <a:pt x="320" y="1154"/>
                </a:cubicBezTo>
                <a:cubicBezTo>
                  <a:pt x="229" y="1200"/>
                  <a:pt x="152" y="1270"/>
                  <a:pt x="98" y="1357"/>
                </a:cubicBezTo>
                <a:cubicBezTo>
                  <a:pt x="44" y="1443"/>
                  <a:pt x="15" y="1543"/>
                  <a:pt x="14" y="1645"/>
                </a:cubicBezTo>
                <a:cubicBezTo>
                  <a:pt x="10" y="1948"/>
                  <a:pt x="254" y="2202"/>
                  <a:pt x="558" y="2209"/>
                </a:cubicBezTo>
                <a:cubicBezTo>
                  <a:pt x="684" y="2212"/>
                  <a:pt x="808" y="2172"/>
                  <a:pt x="909" y="2096"/>
                </a:cubicBezTo>
                <a:cubicBezTo>
                  <a:pt x="1009" y="2019"/>
                  <a:pt x="1081" y="1910"/>
                  <a:pt x="1112" y="1788"/>
                </a:cubicBezTo>
                <a:cubicBezTo>
                  <a:pt x="1142" y="1665"/>
                  <a:pt x="1131" y="1536"/>
                  <a:pt x="1078" y="1420"/>
                </a:cubicBezTo>
                <a:cubicBezTo>
                  <a:pt x="1026" y="1305"/>
                  <a:pt x="935" y="1212"/>
                  <a:pt x="823" y="1154"/>
                </a:cubicBezTo>
                <a:cubicBezTo>
                  <a:pt x="814" y="1150"/>
                  <a:pt x="806" y="1143"/>
                  <a:pt x="801" y="1134"/>
                </a:cubicBezTo>
                <a:cubicBezTo>
                  <a:pt x="796" y="1126"/>
                  <a:pt x="793" y="1116"/>
                  <a:pt x="793" y="1106"/>
                </a:cubicBezTo>
                <a:cubicBezTo>
                  <a:pt x="793" y="1096"/>
                  <a:pt x="796" y="1086"/>
                  <a:pt x="801" y="1078"/>
                </a:cubicBezTo>
                <a:cubicBezTo>
                  <a:pt x="806" y="1069"/>
                  <a:pt x="814" y="1063"/>
                  <a:pt x="823" y="105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49DF7B8-3BAF-4322-9834-229025523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49" y="6300683"/>
            <a:ext cx="10434661" cy="343162"/>
          </a:xfrm>
          <a:prstGeom prst="rect">
            <a:avLst/>
          </a:prstGeom>
        </p:spPr>
      </p:pic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7EA1807D-5D27-4288-B90F-BEF0CA45AA42}"/>
              </a:ext>
            </a:extLst>
          </p:cNvPr>
          <p:cNvSpPr txBox="1">
            <a:spLocks/>
          </p:cNvSpPr>
          <p:nvPr/>
        </p:nvSpPr>
        <p:spPr>
          <a:xfrm>
            <a:off x="11012959" y="6288964"/>
            <a:ext cx="3371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CD4143-6BE2-4EFC-AF6E-8DAF40AB731B}"/>
              </a:ext>
            </a:extLst>
          </p:cNvPr>
          <p:cNvSpPr txBox="1"/>
          <p:nvPr/>
        </p:nvSpPr>
        <p:spPr>
          <a:xfrm>
            <a:off x="806450" y="326370"/>
            <a:ext cx="5699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Geologica" pitchFamily="2" charset="0"/>
              </a:rPr>
              <a:t>Целевая аудитория</a:t>
            </a:r>
            <a:endParaRPr lang="ru-RU" sz="4000" b="1" dirty="0">
              <a:latin typeface="Geolog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4946F0-A2AE-4653-879F-EB6FAF7E6EE3}"/>
              </a:ext>
            </a:extLst>
          </p:cNvPr>
          <p:cNvSpPr txBox="1"/>
          <p:nvPr/>
        </p:nvSpPr>
        <p:spPr>
          <a:xfrm>
            <a:off x="806449" y="1158220"/>
            <a:ext cx="5289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/>
                <a:latin typeface="Geologica" pitchFamily="2" charset="0"/>
              </a:rPr>
              <a:t>Основной текст</a:t>
            </a:r>
            <a:endParaRPr lang="ru-RU" sz="2000" dirty="0">
              <a:latin typeface="Geolog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7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04549" y="6285706"/>
            <a:ext cx="337186" cy="365125"/>
          </a:xfrm>
        </p:spPr>
        <p:txBody>
          <a:bodyPr/>
          <a:lstStyle/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8804317" y="998253"/>
            <a:ext cx="2500993" cy="4861493"/>
          </a:xfrm>
          <a:custGeom>
            <a:avLst/>
            <a:gdLst>
              <a:gd name="T0" fmla="*/ 823 w 1142"/>
              <a:gd name="T1" fmla="*/ 1058 h 2212"/>
              <a:gd name="T2" fmla="*/ 1044 w 1142"/>
              <a:gd name="T3" fmla="*/ 856 h 2212"/>
              <a:gd name="T4" fmla="*/ 1128 w 1142"/>
              <a:gd name="T5" fmla="*/ 568 h 2212"/>
              <a:gd name="T6" fmla="*/ 584 w 1142"/>
              <a:gd name="T7" fmla="*/ 3 h 2212"/>
              <a:gd name="T8" fmla="*/ 234 w 1142"/>
              <a:gd name="T9" fmla="*/ 117 h 2212"/>
              <a:gd name="T10" fmla="*/ 31 w 1142"/>
              <a:gd name="T11" fmla="*/ 425 h 2212"/>
              <a:gd name="T12" fmla="*/ 64 w 1142"/>
              <a:gd name="T13" fmla="*/ 792 h 2212"/>
              <a:gd name="T14" fmla="*/ 320 w 1142"/>
              <a:gd name="T15" fmla="*/ 1058 h 2212"/>
              <a:gd name="T16" fmla="*/ 341 w 1142"/>
              <a:gd name="T17" fmla="*/ 1078 h 2212"/>
              <a:gd name="T18" fmla="*/ 349 w 1142"/>
              <a:gd name="T19" fmla="*/ 1106 h 2212"/>
              <a:gd name="T20" fmla="*/ 341 w 1142"/>
              <a:gd name="T21" fmla="*/ 1135 h 2212"/>
              <a:gd name="T22" fmla="*/ 320 w 1142"/>
              <a:gd name="T23" fmla="*/ 1154 h 2212"/>
              <a:gd name="T24" fmla="*/ 98 w 1142"/>
              <a:gd name="T25" fmla="*/ 1357 h 2212"/>
              <a:gd name="T26" fmla="*/ 14 w 1142"/>
              <a:gd name="T27" fmla="*/ 1645 h 2212"/>
              <a:gd name="T28" fmla="*/ 558 w 1142"/>
              <a:gd name="T29" fmla="*/ 2209 h 2212"/>
              <a:gd name="T30" fmla="*/ 909 w 1142"/>
              <a:gd name="T31" fmla="*/ 2096 h 2212"/>
              <a:gd name="T32" fmla="*/ 1112 w 1142"/>
              <a:gd name="T33" fmla="*/ 1788 h 2212"/>
              <a:gd name="T34" fmla="*/ 1078 w 1142"/>
              <a:gd name="T35" fmla="*/ 1420 h 2212"/>
              <a:gd name="T36" fmla="*/ 823 w 1142"/>
              <a:gd name="T37" fmla="*/ 1154 h 2212"/>
              <a:gd name="T38" fmla="*/ 801 w 1142"/>
              <a:gd name="T39" fmla="*/ 1134 h 2212"/>
              <a:gd name="T40" fmla="*/ 793 w 1142"/>
              <a:gd name="T41" fmla="*/ 1106 h 2212"/>
              <a:gd name="T42" fmla="*/ 801 w 1142"/>
              <a:gd name="T43" fmla="*/ 1078 h 2212"/>
              <a:gd name="T44" fmla="*/ 823 w 1142"/>
              <a:gd name="T45" fmla="*/ 1058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42" h="2212">
                <a:moveTo>
                  <a:pt x="823" y="1058"/>
                </a:moveTo>
                <a:cubicBezTo>
                  <a:pt x="914" y="1012"/>
                  <a:pt x="990" y="942"/>
                  <a:pt x="1044" y="856"/>
                </a:cubicBezTo>
                <a:cubicBezTo>
                  <a:pt x="1098" y="769"/>
                  <a:pt x="1127" y="670"/>
                  <a:pt x="1128" y="568"/>
                </a:cubicBezTo>
                <a:cubicBezTo>
                  <a:pt x="1132" y="264"/>
                  <a:pt x="888" y="11"/>
                  <a:pt x="584" y="3"/>
                </a:cubicBezTo>
                <a:cubicBezTo>
                  <a:pt x="458" y="0"/>
                  <a:pt x="334" y="40"/>
                  <a:pt x="234" y="117"/>
                </a:cubicBezTo>
                <a:cubicBezTo>
                  <a:pt x="133" y="194"/>
                  <a:pt x="61" y="302"/>
                  <a:pt x="31" y="425"/>
                </a:cubicBezTo>
                <a:cubicBezTo>
                  <a:pt x="0" y="548"/>
                  <a:pt x="12" y="677"/>
                  <a:pt x="64" y="792"/>
                </a:cubicBezTo>
                <a:cubicBezTo>
                  <a:pt x="117" y="907"/>
                  <a:pt x="207" y="1001"/>
                  <a:pt x="320" y="1058"/>
                </a:cubicBezTo>
                <a:cubicBezTo>
                  <a:pt x="329" y="1063"/>
                  <a:pt x="336" y="1070"/>
                  <a:pt x="341" y="1078"/>
                </a:cubicBezTo>
                <a:cubicBezTo>
                  <a:pt x="346" y="1087"/>
                  <a:pt x="349" y="1096"/>
                  <a:pt x="349" y="1106"/>
                </a:cubicBezTo>
                <a:cubicBezTo>
                  <a:pt x="349" y="1116"/>
                  <a:pt x="346" y="1126"/>
                  <a:pt x="341" y="1135"/>
                </a:cubicBezTo>
                <a:cubicBezTo>
                  <a:pt x="336" y="1143"/>
                  <a:pt x="328" y="1150"/>
                  <a:pt x="320" y="1154"/>
                </a:cubicBezTo>
                <a:cubicBezTo>
                  <a:pt x="229" y="1200"/>
                  <a:pt x="152" y="1270"/>
                  <a:pt x="98" y="1357"/>
                </a:cubicBezTo>
                <a:cubicBezTo>
                  <a:pt x="44" y="1443"/>
                  <a:pt x="15" y="1543"/>
                  <a:pt x="14" y="1645"/>
                </a:cubicBezTo>
                <a:cubicBezTo>
                  <a:pt x="10" y="1948"/>
                  <a:pt x="254" y="2202"/>
                  <a:pt x="558" y="2209"/>
                </a:cubicBezTo>
                <a:cubicBezTo>
                  <a:pt x="684" y="2212"/>
                  <a:pt x="808" y="2172"/>
                  <a:pt x="909" y="2096"/>
                </a:cubicBezTo>
                <a:cubicBezTo>
                  <a:pt x="1009" y="2019"/>
                  <a:pt x="1081" y="1910"/>
                  <a:pt x="1112" y="1788"/>
                </a:cubicBezTo>
                <a:cubicBezTo>
                  <a:pt x="1142" y="1665"/>
                  <a:pt x="1131" y="1536"/>
                  <a:pt x="1078" y="1420"/>
                </a:cubicBezTo>
                <a:cubicBezTo>
                  <a:pt x="1026" y="1305"/>
                  <a:pt x="935" y="1212"/>
                  <a:pt x="823" y="1154"/>
                </a:cubicBezTo>
                <a:cubicBezTo>
                  <a:pt x="814" y="1150"/>
                  <a:pt x="806" y="1143"/>
                  <a:pt x="801" y="1134"/>
                </a:cubicBezTo>
                <a:cubicBezTo>
                  <a:pt x="796" y="1126"/>
                  <a:pt x="793" y="1116"/>
                  <a:pt x="793" y="1106"/>
                </a:cubicBezTo>
                <a:cubicBezTo>
                  <a:pt x="793" y="1096"/>
                  <a:pt x="796" y="1086"/>
                  <a:pt x="801" y="1078"/>
                </a:cubicBezTo>
                <a:cubicBezTo>
                  <a:pt x="806" y="1069"/>
                  <a:pt x="814" y="1063"/>
                  <a:pt x="823" y="105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49DF7B8-3BAF-4322-9834-229025523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49" y="6300683"/>
            <a:ext cx="10434661" cy="343162"/>
          </a:xfrm>
          <a:prstGeom prst="rect">
            <a:avLst/>
          </a:prstGeom>
        </p:spPr>
      </p:pic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7EA1807D-5D27-4288-B90F-BEF0CA45AA42}"/>
              </a:ext>
            </a:extLst>
          </p:cNvPr>
          <p:cNvSpPr txBox="1">
            <a:spLocks/>
          </p:cNvSpPr>
          <p:nvPr/>
        </p:nvSpPr>
        <p:spPr>
          <a:xfrm>
            <a:off x="11012959" y="6288964"/>
            <a:ext cx="3371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CD4143-6BE2-4EFC-AF6E-8DAF40AB731B}"/>
              </a:ext>
            </a:extLst>
          </p:cNvPr>
          <p:cNvSpPr txBox="1"/>
          <p:nvPr/>
        </p:nvSpPr>
        <p:spPr>
          <a:xfrm>
            <a:off x="806449" y="326370"/>
            <a:ext cx="7997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latin typeface="Geologica" pitchFamily="2" charset="0"/>
              </a:rPr>
              <a:t>Стейкхолдеры</a:t>
            </a:r>
            <a:r>
              <a:rPr lang="ru-RU" sz="4000" b="1" dirty="0" smtClean="0">
                <a:latin typeface="Geologica" pitchFamily="2" charset="0"/>
              </a:rPr>
              <a:t> </a:t>
            </a:r>
            <a:br>
              <a:rPr lang="ru-RU" sz="4000" b="1" dirty="0" smtClean="0">
                <a:latin typeface="Geologica" pitchFamily="2" charset="0"/>
              </a:rPr>
            </a:br>
            <a:r>
              <a:rPr lang="ru-RU" sz="4000" b="1" dirty="0" smtClean="0">
                <a:latin typeface="Geologica" pitchFamily="2" charset="0"/>
              </a:rPr>
              <a:t>Партнеры</a:t>
            </a:r>
            <a:endParaRPr lang="ru-RU" sz="4000" b="1" dirty="0">
              <a:latin typeface="Geolog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4946F0-A2AE-4653-879F-EB6FAF7E6EE3}"/>
              </a:ext>
            </a:extLst>
          </p:cNvPr>
          <p:cNvSpPr txBox="1"/>
          <p:nvPr/>
        </p:nvSpPr>
        <p:spPr>
          <a:xfrm>
            <a:off x="806449" y="1838155"/>
            <a:ext cx="5289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/>
                <a:latin typeface="Geologica" pitchFamily="2" charset="0"/>
              </a:rPr>
              <a:t>Основной текст</a:t>
            </a:r>
            <a:endParaRPr lang="ru-RU" sz="2000" dirty="0">
              <a:latin typeface="Geolog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9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04549" y="6285706"/>
            <a:ext cx="337186" cy="365125"/>
          </a:xfrm>
        </p:spPr>
        <p:txBody>
          <a:bodyPr/>
          <a:lstStyle/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449" y="326370"/>
            <a:ext cx="10535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Geologica" pitchFamily="2" charset="0"/>
              </a:rPr>
              <a:t>План / Этапы работы</a:t>
            </a:r>
            <a:endParaRPr lang="ru-RU" sz="4000" b="1" dirty="0">
              <a:latin typeface="Geolog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449" y="1158220"/>
            <a:ext cx="10535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/>
                <a:latin typeface="Geologica" pitchFamily="2" charset="0"/>
              </a:rPr>
              <a:t>Основной текст</a:t>
            </a:r>
            <a:endParaRPr lang="ru-RU" sz="2000" dirty="0">
              <a:latin typeface="Geologica" pitchFamily="2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EE82705-A9DD-496B-B2D4-C3F63D939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49" y="6300683"/>
            <a:ext cx="10434661" cy="343162"/>
          </a:xfrm>
          <a:prstGeom prst="rect">
            <a:avLst/>
          </a:prstGeom>
        </p:spPr>
      </p:pic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28CD2BC-D6A9-48E9-9EB5-EFE9F19349F6}"/>
              </a:ext>
            </a:extLst>
          </p:cNvPr>
          <p:cNvSpPr txBox="1">
            <a:spLocks/>
          </p:cNvSpPr>
          <p:nvPr/>
        </p:nvSpPr>
        <p:spPr>
          <a:xfrm>
            <a:off x="11012959" y="6288964"/>
            <a:ext cx="3371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04549" y="6285706"/>
            <a:ext cx="337186" cy="365125"/>
          </a:xfrm>
        </p:spPr>
        <p:txBody>
          <a:bodyPr/>
          <a:lstStyle/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8804317" y="998253"/>
            <a:ext cx="2500993" cy="4861493"/>
          </a:xfrm>
          <a:custGeom>
            <a:avLst/>
            <a:gdLst>
              <a:gd name="T0" fmla="*/ 823 w 1142"/>
              <a:gd name="T1" fmla="*/ 1058 h 2212"/>
              <a:gd name="T2" fmla="*/ 1044 w 1142"/>
              <a:gd name="T3" fmla="*/ 856 h 2212"/>
              <a:gd name="T4" fmla="*/ 1128 w 1142"/>
              <a:gd name="T5" fmla="*/ 568 h 2212"/>
              <a:gd name="T6" fmla="*/ 584 w 1142"/>
              <a:gd name="T7" fmla="*/ 3 h 2212"/>
              <a:gd name="T8" fmla="*/ 234 w 1142"/>
              <a:gd name="T9" fmla="*/ 117 h 2212"/>
              <a:gd name="T10" fmla="*/ 31 w 1142"/>
              <a:gd name="T11" fmla="*/ 425 h 2212"/>
              <a:gd name="T12" fmla="*/ 64 w 1142"/>
              <a:gd name="T13" fmla="*/ 792 h 2212"/>
              <a:gd name="T14" fmla="*/ 320 w 1142"/>
              <a:gd name="T15" fmla="*/ 1058 h 2212"/>
              <a:gd name="T16" fmla="*/ 341 w 1142"/>
              <a:gd name="T17" fmla="*/ 1078 h 2212"/>
              <a:gd name="T18" fmla="*/ 349 w 1142"/>
              <a:gd name="T19" fmla="*/ 1106 h 2212"/>
              <a:gd name="T20" fmla="*/ 341 w 1142"/>
              <a:gd name="T21" fmla="*/ 1135 h 2212"/>
              <a:gd name="T22" fmla="*/ 320 w 1142"/>
              <a:gd name="T23" fmla="*/ 1154 h 2212"/>
              <a:gd name="T24" fmla="*/ 98 w 1142"/>
              <a:gd name="T25" fmla="*/ 1357 h 2212"/>
              <a:gd name="T26" fmla="*/ 14 w 1142"/>
              <a:gd name="T27" fmla="*/ 1645 h 2212"/>
              <a:gd name="T28" fmla="*/ 558 w 1142"/>
              <a:gd name="T29" fmla="*/ 2209 h 2212"/>
              <a:gd name="T30" fmla="*/ 909 w 1142"/>
              <a:gd name="T31" fmla="*/ 2096 h 2212"/>
              <a:gd name="T32" fmla="*/ 1112 w 1142"/>
              <a:gd name="T33" fmla="*/ 1788 h 2212"/>
              <a:gd name="T34" fmla="*/ 1078 w 1142"/>
              <a:gd name="T35" fmla="*/ 1420 h 2212"/>
              <a:gd name="T36" fmla="*/ 823 w 1142"/>
              <a:gd name="T37" fmla="*/ 1154 h 2212"/>
              <a:gd name="T38" fmla="*/ 801 w 1142"/>
              <a:gd name="T39" fmla="*/ 1134 h 2212"/>
              <a:gd name="T40" fmla="*/ 793 w 1142"/>
              <a:gd name="T41" fmla="*/ 1106 h 2212"/>
              <a:gd name="T42" fmla="*/ 801 w 1142"/>
              <a:gd name="T43" fmla="*/ 1078 h 2212"/>
              <a:gd name="T44" fmla="*/ 823 w 1142"/>
              <a:gd name="T45" fmla="*/ 1058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42" h="2212">
                <a:moveTo>
                  <a:pt x="823" y="1058"/>
                </a:moveTo>
                <a:cubicBezTo>
                  <a:pt x="914" y="1012"/>
                  <a:pt x="990" y="942"/>
                  <a:pt x="1044" y="856"/>
                </a:cubicBezTo>
                <a:cubicBezTo>
                  <a:pt x="1098" y="769"/>
                  <a:pt x="1127" y="670"/>
                  <a:pt x="1128" y="568"/>
                </a:cubicBezTo>
                <a:cubicBezTo>
                  <a:pt x="1132" y="264"/>
                  <a:pt x="888" y="11"/>
                  <a:pt x="584" y="3"/>
                </a:cubicBezTo>
                <a:cubicBezTo>
                  <a:pt x="458" y="0"/>
                  <a:pt x="334" y="40"/>
                  <a:pt x="234" y="117"/>
                </a:cubicBezTo>
                <a:cubicBezTo>
                  <a:pt x="133" y="194"/>
                  <a:pt x="61" y="302"/>
                  <a:pt x="31" y="425"/>
                </a:cubicBezTo>
                <a:cubicBezTo>
                  <a:pt x="0" y="548"/>
                  <a:pt x="12" y="677"/>
                  <a:pt x="64" y="792"/>
                </a:cubicBezTo>
                <a:cubicBezTo>
                  <a:pt x="117" y="907"/>
                  <a:pt x="207" y="1001"/>
                  <a:pt x="320" y="1058"/>
                </a:cubicBezTo>
                <a:cubicBezTo>
                  <a:pt x="329" y="1063"/>
                  <a:pt x="336" y="1070"/>
                  <a:pt x="341" y="1078"/>
                </a:cubicBezTo>
                <a:cubicBezTo>
                  <a:pt x="346" y="1087"/>
                  <a:pt x="349" y="1096"/>
                  <a:pt x="349" y="1106"/>
                </a:cubicBezTo>
                <a:cubicBezTo>
                  <a:pt x="349" y="1116"/>
                  <a:pt x="346" y="1126"/>
                  <a:pt x="341" y="1135"/>
                </a:cubicBezTo>
                <a:cubicBezTo>
                  <a:pt x="336" y="1143"/>
                  <a:pt x="328" y="1150"/>
                  <a:pt x="320" y="1154"/>
                </a:cubicBezTo>
                <a:cubicBezTo>
                  <a:pt x="229" y="1200"/>
                  <a:pt x="152" y="1270"/>
                  <a:pt x="98" y="1357"/>
                </a:cubicBezTo>
                <a:cubicBezTo>
                  <a:pt x="44" y="1443"/>
                  <a:pt x="15" y="1543"/>
                  <a:pt x="14" y="1645"/>
                </a:cubicBezTo>
                <a:cubicBezTo>
                  <a:pt x="10" y="1948"/>
                  <a:pt x="254" y="2202"/>
                  <a:pt x="558" y="2209"/>
                </a:cubicBezTo>
                <a:cubicBezTo>
                  <a:pt x="684" y="2212"/>
                  <a:pt x="808" y="2172"/>
                  <a:pt x="909" y="2096"/>
                </a:cubicBezTo>
                <a:cubicBezTo>
                  <a:pt x="1009" y="2019"/>
                  <a:pt x="1081" y="1910"/>
                  <a:pt x="1112" y="1788"/>
                </a:cubicBezTo>
                <a:cubicBezTo>
                  <a:pt x="1142" y="1665"/>
                  <a:pt x="1131" y="1536"/>
                  <a:pt x="1078" y="1420"/>
                </a:cubicBezTo>
                <a:cubicBezTo>
                  <a:pt x="1026" y="1305"/>
                  <a:pt x="935" y="1212"/>
                  <a:pt x="823" y="1154"/>
                </a:cubicBezTo>
                <a:cubicBezTo>
                  <a:pt x="814" y="1150"/>
                  <a:pt x="806" y="1143"/>
                  <a:pt x="801" y="1134"/>
                </a:cubicBezTo>
                <a:cubicBezTo>
                  <a:pt x="796" y="1126"/>
                  <a:pt x="793" y="1116"/>
                  <a:pt x="793" y="1106"/>
                </a:cubicBezTo>
                <a:cubicBezTo>
                  <a:pt x="793" y="1096"/>
                  <a:pt x="796" y="1086"/>
                  <a:pt x="801" y="1078"/>
                </a:cubicBezTo>
                <a:cubicBezTo>
                  <a:pt x="806" y="1069"/>
                  <a:pt x="814" y="1063"/>
                  <a:pt x="823" y="105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49DF7B8-3BAF-4322-9834-229025523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49" y="6300683"/>
            <a:ext cx="10434661" cy="343162"/>
          </a:xfrm>
          <a:prstGeom prst="rect">
            <a:avLst/>
          </a:prstGeom>
        </p:spPr>
      </p:pic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7EA1807D-5D27-4288-B90F-BEF0CA45AA42}"/>
              </a:ext>
            </a:extLst>
          </p:cNvPr>
          <p:cNvSpPr txBox="1">
            <a:spLocks/>
          </p:cNvSpPr>
          <p:nvPr/>
        </p:nvSpPr>
        <p:spPr>
          <a:xfrm>
            <a:off x="11012959" y="6288964"/>
            <a:ext cx="3371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CD4143-6BE2-4EFC-AF6E-8DAF40AB731B}"/>
              </a:ext>
            </a:extLst>
          </p:cNvPr>
          <p:cNvSpPr txBox="1"/>
          <p:nvPr/>
        </p:nvSpPr>
        <p:spPr>
          <a:xfrm>
            <a:off x="806449" y="326370"/>
            <a:ext cx="7997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Geologica" pitchFamily="2" charset="0"/>
              </a:rPr>
              <a:t>Полученный результат</a:t>
            </a:r>
            <a:endParaRPr lang="ru-RU" sz="4000" b="1" dirty="0">
              <a:latin typeface="Geologic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6449" y="1158220"/>
            <a:ext cx="10535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/>
                <a:latin typeface="Geologica" pitchFamily="2" charset="0"/>
              </a:rPr>
              <a:t>Основной текст</a:t>
            </a:r>
            <a:endParaRPr lang="ru-RU" sz="2000" dirty="0">
              <a:latin typeface="Geolog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75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04549" y="6285706"/>
            <a:ext cx="337186" cy="365125"/>
          </a:xfrm>
        </p:spPr>
        <p:txBody>
          <a:bodyPr/>
          <a:lstStyle/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449" y="326370"/>
            <a:ext cx="10535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Geologica" pitchFamily="2" charset="0"/>
              </a:rPr>
              <a:t>Текущие результаты</a:t>
            </a:r>
            <a:endParaRPr lang="ru-RU" sz="4000" b="1" dirty="0">
              <a:latin typeface="Geolog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449" y="1158220"/>
            <a:ext cx="10535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/>
                <a:latin typeface="Geologica" pitchFamily="2" charset="0"/>
              </a:rPr>
              <a:t>Основной текст</a:t>
            </a:r>
            <a:endParaRPr lang="ru-RU" sz="2000" dirty="0">
              <a:latin typeface="Geologica" pitchFamily="2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EE82705-A9DD-496B-B2D4-C3F63D939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49" y="6300683"/>
            <a:ext cx="10434661" cy="343162"/>
          </a:xfrm>
          <a:prstGeom prst="rect">
            <a:avLst/>
          </a:prstGeom>
        </p:spPr>
      </p:pic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28CD2BC-D6A9-48E9-9EB5-EFE9F19349F6}"/>
              </a:ext>
            </a:extLst>
          </p:cNvPr>
          <p:cNvSpPr txBox="1">
            <a:spLocks/>
          </p:cNvSpPr>
          <p:nvPr/>
        </p:nvSpPr>
        <p:spPr>
          <a:xfrm>
            <a:off x="11012959" y="6288964"/>
            <a:ext cx="3371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2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04549" y="6285706"/>
            <a:ext cx="337186" cy="365125"/>
          </a:xfrm>
        </p:spPr>
        <p:txBody>
          <a:bodyPr/>
          <a:lstStyle/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449" y="326370"/>
            <a:ext cx="10535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Geologica" pitchFamily="2" charset="0"/>
              </a:rPr>
              <a:t>Перспективы</a:t>
            </a:r>
            <a:endParaRPr lang="ru-RU" sz="4000" b="1" dirty="0">
              <a:latin typeface="Geolog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449" y="1158220"/>
            <a:ext cx="10535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/>
                <a:latin typeface="Geologica" pitchFamily="2" charset="0"/>
              </a:rPr>
              <a:t>Основной текст</a:t>
            </a:r>
            <a:endParaRPr lang="ru-RU" sz="2000" dirty="0">
              <a:latin typeface="Geologica" pitchFamily="2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EE82705-A9DD-496B-B2D4-C3F63D939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49" y="6300683"/>
            <a:ext cx="10434661" cy="343162"/>
          </a:xfrm>
          <a:prstGeom prst="rect">
            <a:avLst/>
          </a:prstGeom>
        </p:spPr>
      </p:pic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28CD2BC-D6A9-48E9-9EB5-EFE9F19349F6}"/>
              </a:ext>
            </a:extLst>
          </p:cNvPr>
          <p:cNvSpPr txBox="1">
            <a:spLocks/>
          </p:cNvSpPr>
          <p:nvPr/>
        </p:nvSpPr>
        <p:spPr>
          <a:xfrm>
            <a:off x="11012959" y="6288964"/>
            <a:ext cx="3371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EB04394-1A67-4639-A568-A9E419C63C62}" type="slidenum">
              <a:rPr lang="ru-RU" smtClean="0">
                <a:solidFill>
                  <a:schemeClr val="bg1"/>
                </a:solidFill>
              </a:rPr>
              <a:pPr algn="ctr"/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7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63</Words>
  <Application>Microsoft Office PowerPoint</Application>
  <PresentationFormat>Широкоэкранный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Geologica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Данил</dc:creator>
  <cp:lastModifiedBy>Марьяна Деканова</cp:lastModifiedBy>
  <cp:revision>12</cp:revision>
  <dcterms:created xsi:type="dcterms:W3CDTF">2023-10-20T07:35:29Z</dcterms:created>
  <dcterms:modified xsi:type="dcterms:W3CDTF">2024-02-03T09:02:47Z</dcterms:modified>
</cp:coreProperties>
</file>